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6" r:id="rId5"/>
    <p:sldId id="265" r:id="rId6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4B11D-2106-4131-90A5-60EFBEF2E817}" v="269" dt="2021-09-29T19:34:17.270"/>
    <p1510:client id="{9B523250-7F70-A65E-9BBF-DBF24598929D}" v="73" dt="2021-09-29T21:09:34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43" d="100"/>
          <a:sy n="43" d="100"/>
        </p:scale>
        <p:origin x="-8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jak Kinga" userId="S::fujak.kinga@zs1zbaszyn.onmicrosoft.com::7057ae66-b244-4a6e-85db-75a4ecf6eccb" providerId="AD" clId="Web-{9B523250-7F70-A65E-9BBF-DBF24598929D}"/>
    <pc:docChg chg="addSld delSld modSld">
      <pc:chgData name="Fujak Kinga" userId="S::fujak.kinga@zs1zbaszyn.onmicrosoft.com::7057ae66-b244-4a6e-85db-75a4ecf6eccb" providerId="AD" clId="Web-{9B523250-7F70-A65E-9BBF-DBF24598929D}" dt="2021-09-29T21:14:47.144" v="84"/>
      <pc:docMkLst>
        <pc:docMk/>
      </pc:docMkLst>
      <pc:sldChg chg="modSp">
        <pc:chgData name="Fujak Kinga" userId="S::fujak.kinga@zs1zbaszyn.onmicrosoft.com::7057ae66-b244-4a6e-85db-75a4ecf6eccb" providerId="AD" clId="Web-{9B523250-7F70-A65E-9BBF-DBF24598929D}" dt="2021-09-29T19:35:42.973" v="0" actId="14100"/>
        <pc:sldMkLst>
          <pc:docMk/>
          <pc:sldMk cId="238255789" sldId="261"/>
        </pc:sldMkLst>
        <pc:spChg chg="mod">
          <ac:chgData name="Fujak Kinga" userId="S::fujak.kinga@zs1zbaszyn.onmicrosoft.com::7057ae66-b244-4a6e-85db-75a4ecf6eccb" providerId="AD" clId="Web-{9B523250-7F70-A65E-9BBF-DBF24598929D}" dt="2021-09-29T19:35:42.973" v="0" actId="14100"/>
          <ac:spMkLst>
            <pc:docMk/>
            <pc:sldMk cId="238255789" sldId="261"/>
            <ac:spMk id="2" creationId="{5B7B6696-5DD0-48C9-B64B-25E96EF76B62}"/>
          </ac:spMkLst>
        </pc:spChg>
      </pc:sldChg>
      <pc:sldChg chg="addSp delSp modSp">
        <pc:chgData name="Fujak Kinga" userId="S::fujak.kinga@zs1zbaszyn.onmicrosoft.com::7057ae66-b244-4a6e-85db-75a4ecf6eccb" providerId="AD" clId="Web-{9B523250-7F70-A65E-9BBF-DBF24598929D}" dt="2021-09-29T20:56:21.018" v="7" actId="1076"/>
        <pc:sldMkLst>
          <pc:docMk/>
          <pc:sldMk cId="1261888110" sldId="262"/>
        </pc:sldMkLst>
        <pc:spChg chg="del">
          <ac:chgData name="Fujak Kinga" userId="S::fujak.kinga@zs1zbaszyn.onmicrosoft.com::7057ae66-b244-4a6e-85db-75a4ecf6eccb" providerId="AD" clId="Web-{9B523250-7F70-A65E-9BBF-DBF24598929D}" dt="2021-09-29T20:56:01.517" v="1"/>
          <ac:spMkLst>
            <pc:docMk/>
            <pc:sldMk cId="1261888110" sldId="262"/>
            <ac:spMk id="3" creationId="{F69C19B3-4EC6-411B-9150-30B4E9BDB550}"/>
          </ac:spMkLst>
        </pc:spChg>
        <pc:picChg chg="add mod ord">
          <ac:chgData name="Fujak Kinga" userId="S::fujak.kinga@zs1zbaszyn.onmicrosoft.com::7057ae66-b244-4a6e-85db-75a4ecf6eccb" providerId="AD" clId="Web-{9B523250-7F70-A65E-9BBF-DBF24598929D}" dt="2021-09-29T20:56:21.018" v="7" actId="1076"/>
          <ac:picMkLst>
            <pc:docMk/>
            <pc:sldMk cId="1261888110" sldId="262"/>
            <ac:picMk id="4" creationId="{2F308D30-61F7-485A-AFC0-9ACF0BFB8187}"/>
          </ac:picMkLst>
        </pc:picChg>
      </pc:sldChg>
      <pc:sldChg chg="addSp delSp modSp del mod setBg">
        <pc:chgData name="Fujak Kinga" userId="S::fujak.kinga@zs1zbaszyn.onmicrosoft.com::7057ae66-b244-4a6e-85db-75a4ecf6eccb" providerId="AD" clId="Web-{9B523250-7F70-A65E-9BBF-DBF24598929D}" dt="2021-09-29T21:03:52.935" v="17"/>
        <pc:sldMkLst>
          <pc:docMk/>
          <pc:sldMk cId="2351401246" sldId="263"/>
        </pc:sldMkLst>
        <pc:spChg chg="mod">
          <ac:chgData name="Fujak Kinga" userId="S::fujak.kinga@zs1zbaszyn.onmicrosoft.com::7057ae66-b244-4a6e-85db-75a4ecf6eccb" providerId="AD" clId="Web-{9B523250-7F70-A65E-9BBF-DBF24598929D}" dt="2021-09-29T21:03:27.637" v="16" actId="20577"/>
          <ac:spMkLst>
            <pc:docMk/>
            <pc:sldMk cId="2351401246" sldId="263"/>
            <ac:spMk id="2" creationId="{CC1BB139-0929-41CF-981E-73E7282EA67E}"/>
          </ac:spMkLst>
        </pc:spChg>
        <pc:spChg chg="del">
          <ac:chgData name="Fujak Kinga" userId="S::fujak.kinga@zs1zbaszyn.onmicrosoft.com::7057ae66-b244-4a6e-85db-75a4ecf6eccb" providerId="AD" clId="Web-{9B523250-7F70-A65E-9BBF-DBF24598929D}" dt="2021-09-29T21:01:54.272" v="8"/>
          <ac:spMkLst>
            <pc:docMk/>
            <pc:sldMk cId="2351401246" sldId="263"/>
            <ac:spMk id="3" creationId="{1A2B93F4-F04D-42A8-BBFB-70084C42746B}"/>
          </ac:spMkLst>
        </pc:spChg>
        <pc:spChg chg="add mod">
          <ac:chgData name="Fujak Kinga" userId="S::fujak.kinga@zs1zbaszyn.onmicrosoft.com::7057ae66-b244-4a6e-85db-75a4ecf6eccb" providerId="AD" clId="Web-{9B523250-7F70-A65E-9BBF-DBF24598929D}" dt="2021-09-29T21:02:43.728" v="14"/>
          <ac:spMkLst>
            <pc:docMk/>
            <pc:sldMk cId="2351401246" sldId="263"/>
            <ac:spMk id="8" creationId="{24726BCE-AE09-4735-8391-4569B898290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2:43.728" v="14"/>
          <ac:spMkLst>
            <pc:docMk/>
            <pc:sldMk cId="2351401246" sldId="263"/>
            <ac:spMk id="11" creationId="{B95B9BA8-1D69-4796-85F5-B6D0BD52354B}"/>
          </ac:spMkLst>
        </pc:spChg>
        <pc:spChg chg="add">
          <ac:chgData name="Fujak Kinga" userId="S::fujak.kinga@zs1zbaszyn.onmicrosoft.com::7057ae66-b244-4a6e-85db-75a4ecf6eccb" providerId="AD" clId="Web-{9B523250-7F70-A65E-9BBF-DBF24598929D}" dt="2021-09-29T21:02:43.728" v="14"/>
          <ac:spMkLst>
            <pc:docMk/>
            <pc:sldMk cId="2351401246" sldId="263"/>
            <ac:spMk id="13" creationId="{B95B9BA8-1D69-4796-85F5-B6D0BD52354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2:43.697" v="13"/>
          <ac:spMkLst>
            <pc:docMk/>
            <pc:sldMk cId="2351401246" sldId="263"/>
            <ac:spMk id="16" creationId="{B95B9BA8-1D69-4796-85F5-B6D0BD52354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2:43.697" v="13"/>
          <ac:spMkLst>
            <pc:docMk/>
            <pc:sldMk cId="2351401246" sldId="263"/>
            <ac:spMk id="18" creationId="{A027D562-8F7E-478A-942E-D959A950C55E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2:43.697" v="13"/>
          <ac:spMkLst>
            <pc:docMk/>
            <pc:sldMk cId="2351401246" sldId="263"/>
            <ac:spMk id="20" creationId="{48A28C56-2619-47F0-B448-9D145309B8BE}"/>
          </ac:spMkLst>
        </pc:spChg>
        <pc:grpChg chg="add">
          <ac:chgData name="Fujak Kinga" userId="S::fujak.kinga@zs1zbaszyn.onmicrosoft.com::7057ae66-b244-4a6e-85db-75a4ecf6eccb" providerId="AD" clId="Web-{9B523250-7F70-A65E-9BBF-DBF24598929D}" dt="2021-09-29T21:02:43.728" v="14"/>
          <ac:grpSpMkLst>
            <pc:docMk/>
            <pc:sldMk cId="2351401246" sldId="263"/>
            <ac:grpSpMk id="14" creationId="{6A15AA18-4B71-46A7-A76C-9CF96DE14FA1}"/>
          </ac:grpSpMkLst>
        </pc:grpChg>
        <pc:picChg chg="add del mod ord">
          <ac:chgData name="Fujak Kinga" userId="S::fujak.kinga@zs1zbaszyn.onmicrosoft.com::7057ae66-b244-4a6e-85db-75a4ecf6eccb" providerId="AD" clId="Web-{9B523250-7F70-A65E-9BBF-DBF24598929D}" dt="2021-09-29T21:03:21.543" v="15"/>
          <ac:picMkLst>
            <pc:docMk/>
            <pc:sldMk cId="2351401246" sldId="263"/>
            <ac:picMk id="4" creationId="{B74FE869-2FCB-4768-B46B-C266DB71E500}"/>
          </ac:picMkLst>
        </pc:picChg>
      </pc:sldChg>
      <pc:sldChg chg="addSp delSp modSp mod setBg">
        <pc:chgData name="Fujak Kinga" userId="S::fujak.kinga@zs1zbaszyn.onmicrosoft.com::7057ae66-b244-4a6e-85db-75a4ecf6eccb" providerId="AD" clId="Web-{9B523250-7F70-A65E-9BBF-DBF24598929D}" dt="2021-09-29T21:04:04.170" v="20"/>
        <pc:sldMkLst>
          <pc:docMk/>
          <pc:sldMk cId="797662613" sldId="264"/>
        </pc:sldMkLst>
        <pc:spChg chg="mod ord">
          <ac:chgData name="Fujak Kinga" userId="S::fujak.kinga@zs1zbaszyn.onmicrosoft.com::7057ae66-b244-4a6e-85db-75a4ecf6eccb" providerId="AD" clId="Web-{9B523250-7F70-A65E-9BBF-DBF24598929D}" dt="2021-09-29T21:04:04.170" v="20"/>
          <ac:spMkLst>
            <pc:docMk/>
            <pc:sldMk cId="797662613" sldId="264"/>
            <ac:spMk id="2" creationId="{AFF966F6-C080-45EF-B2CC-39368E5FA13D}"/>
          </ac:spMkLst>
        </pc:spChg>
        <pc:spChg chg="del">
          <ac:chgData name="Fujak Kinga" userId="S::fujak.kinga@zs1zbaszyn.onmicrosoft.com::7057ae66-b244-4a6e-85db-75a4ecf6eccb" providerId="AD" clId="Web-{9B523250-7F70-A65E-9BBF-DBF24598929D}" dt="2021-09-29T21:03:58.732" v="18"/>
          <ac:spMkLst>
            <pc:docMk/>
            <pc:sldMk cId="797662613" sldId="264"/>
            <ac:spMk id="3" creationId="{30CD9837-10A6-4C01-B2F1-CA080DDE5B4C}"/>
          </ac:spMkLst>
        </pc:spChg>
        <pc:spChg chg="add">
          <ac:chgData name="Fujak Kinga" userId="S::fujak.kinga@zs1zbaszyn.onmicrosoft.com::7057ae66-b244-4a6e-85db-75a4ecf6eccb" providerId="AD" clId="Web-{9B523250-7F70-A65E-9BBF-DBF24598929D}" dt="2021-09-29T21:04:04.170" v="20"/>
          <ac:spMkLst>
            <pc:docMk/>
            <pc:sldMk cId="797662613" sldId="264"/>
            <ac:spMk id="9" creationId="{9B37791B-B040-4694-BFDC-8DD132D86E8E}"/>
          </ac:spMkLst>
        </pc:spChg>
        <pc:spChg chg="add">
          <ac:chgData name="Fujak Kinga" userId="S::fujak.kinga@zs1zbaszyn.onmicrosoft.com::7057ae66-b244-4a6e-85db-75a4ecf6eccb" providerId="AD" clId="Web-{9B523250-7F70-A65E-9BBF-DBF24598929D}" dt="2021-09-29T21:04:04.170" v="20"/>
          <ac:spMkLst>
            <pc:docMk/>
            <pc:sldMk cId="797662613" sldId="264"/>
            <ac:spMk id="11" creationId="{0A3D475D-F146-44DA-80FB-3306B95B8D04}"/>
          </ac:spMkLst>
        </pc:spChg>
        <pc:picChg chg="add mod ord">
          <ac:chgData name="Fujak Kinga" userId="S::fujak.kinga@zs1zbaszyn.onmicrosoft.com::7057ae66-b244-4a6e-85db-75a4ecf6eccb" providerId="AD" clId="Web-{9B523250-7F70-A65E-9BBF-DBF24598929D}" dt="2021-09-29T21:04:04.170" v="20"/>
          <ac:picMkLst>
            <pc:docMk/>
            <pc:sldMk cId="797662613" sldId="264"/>
            <ac:picMk id="4" creationId="{F9C599FA-F7F6-4E43-9B7A-98EBB04D01EA}"/>
          </ac:picMkLst>
        </pc:picChg>
      </pc:sldChg>
      <pc:sldChg chg="addSp delSp modSp new mod setBg">
        <pc:chgData name="Fujak Kinga" userId="S::fujak.kinga@zs1zbaszyn.onmicrosoft.com::7057ae66-b244-4a6e-85db-75a4ecf6eccb" providerId="AD" clId="Web-{9B523250-7F70-A65E-9BBF-DBF24598929D}" dt="2021-09-29T21:06:27.147" v="74"/>
        <pc:sldMkLst>
          <pc:docMk/>
          <pc:sldMk cId="484183158" sldId="265"/>
        </pc:sldMkLst>
        <pc:spChg chg="mod ord">
          <ac:chgData name="Fujak Kinga" userId="S::fujak.kinga@zs1zbaszyn.onmicrosoft.com::7057ae66-b244-4a6e-85db-75a4ecf6eccb" providerId="AD" clId="Web-{9B523250-7F70-A65E-9BBF-DBF24598929D}" dt="2021-09-29T21:06:27.147" v="74"/>
          <ac:spMkLst>
            <pc:docMk/>
            <pc:sldMk cId="484183158" sldId="265"/>
            <ac:spMk id="2" creationId="{814CFCD1-23B8-4008-A590-DF879425B8FF}"/>
          </ac:spMkLst>
        </pc:spChg>
        <pc:spChg chg="del">
          <ac:chgData name="Fujak Kinga" userId="S::fujak.kinga@zs1zbaszyn.onmicrosoft.com::7057ae66-b244-4a6e-85db-75a4ecf6eccb" providerId="AD" clId="Web-{9B523250-7F70-A65E-9BBF-DBF24598929D}" dt="2021-09-29T21:06:08.630" v="71"/>
          <ac:spMkLst>
            <pc:docMk/>
            <pc:sldMk cId="484183158" sldId="265"/>
            <ac:spMk id="3" creationId="{B3D1BD8A-9CC0-4B14-9A10-2EF3A515316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6:27.131" v="73"/>
          <ac:spMkLst>
            <pc:docMk/>
            <pc:sldMk cId="484183158" sldId="265"/>
            <ac:spMk id="8" creationId="{944738B4-6020-4410-B8FD-C86F7B4FD9C0}"/>
          </ac:spMkLst>
        </pc:spChg>
        <pc:spChg chg="add">
          <ac:chgData name="Fujak Kinga" userId="S::fujak.kinga@zs1zbaszyn.onmicrosoft.com::7057ae66-b244-4a6e-85db-75a4ecf6eccb" providerId="AD" clId="Web-{9B523250-7F70-A65E-9BBF-DBF24598929D}" dt="2021-09-29T21:06:27.147" v="74"/>
          <ac:spMkLst>
            <pc:docMk/>
            <pc:sldMk cId="484183158" sldId="265"/>
            <ac:spMk id="9" creationId="{9B37791B-B040-4694-BFDC-8DD132D86E8E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6:27.131" v="73"/>
          <ac:spMkLst>
            <pc:docMk/>
            <pc:sldMk cId="484183158" sldId="265"/>
            <ac:spMk id="11" creationId="{B95B9BA8-1D69-4796-85F5-B6D0BD52354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6:27.131" v="73"/>
          <ac:spMkLst>
            <pc:docMk/>
            <pc:sldMk cId="484183158" sldId="265"/>
            <ac:spMk id="13" creationId="{A027D562-8F7E-478A-942E-D959A950C55E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6:27.131" v="73"/>
          <ac:spMkLst>
            <pc:docMk/>
            <pc:sldMk cId="484183158" sldId="265"/>
            <ac:spMk id="15" creationId="{48A28C56-2619-47F0-B448-9D145309B8BE}"/>
          </ac:spMkLst>
        </pc:spChg>
        <pc:grpChg chg="add">
          <ac:chgData name="Fujak Kinga" userId="S::fujak.kinga@zs1zbaszyn.onmicrosoft.com::7057ae66-b244-4a6e-85db-75a4ecf6eccb" providerId="AD" clId="Web-{9B523250-7F70-A65E-9BBF-DBF24598929D}" dt="2021-09-29T21:06:27.147" v="74"/>
          <ac:grpSpMkLst>
            <pc:docMk/>
            <pc:sldMk cId="484183158" sldId="265"/>
            <ac:grpSpMk id="6" creationId="{4252769E-B9F0-4068-A645-5BBEF16E9C28}"/>
          </ac:grpSpMkLst>
        </pc:grpChg>
        <pc:picChg chg="add mod ord">
          <ac:chgData name="Fujak Kinga" userId="S::fujak.kinga@zs1zbaszyn.onmicrosoft.com::7057ae66-b244-4a6e-85db-75a4ecf6eccb" providerId="AD" clId="Web-{9B523250-7F70-A65E-9BBF-DBF24598929D}" dt="2021-09-29T21:06:27.147" v="74"/>
          <ac:picMkLst>
            <pc:docMk/>
            <pc:sldMk cId="484183158" sldId="265"/>
            <ac:picMk id="4" creationId="{5E8FB2F5-B5D5-429D-9344-57811EB23721}"/>
          </ac:picMkLst>
        </pc:picChg>
      </pc:sldChg>
      <pc:sldChg chg="addSp delSp modSp new mod setBg">
        <pc:chgData name="Fujak Kinga" userId="S::fujak.kinga@zs1zbaszyn.onmicrosoft.com::7057ae66-b244-4a6e-85db-75a4ecf6eccb" providerId="AD" clId="Web-{9B523250-7F70-A65E-9BBF-DBF24598929D}" dt="2021-09-29T21:14:47.144" v="84"/>
        <pc:sldMkLst>
          <pc:docMk/>
          <pc:sldMk cId="1984523734" sldId="266"/>
        </pc:sldMkLst>
        <pc:spChg chg="mod">
          <ac:chgData name="Fujak Kinga" userId="S::fujak.kinga@zs1zbaszyn.onmicrosoft.com::7057ae66-b244-4a6e-85db-75a4ecf6eccb" providerId="AD" clId="Web-{9B523250-7F70-A65E-9BBF-DBF24598929D}" dt="2021-09-29T21:14:47.144" v="84"/>
          <ac:spMkLst>
            <pc:docMk/>
            <pc:sldMk cId="1984523734" sldId="266"/>
            <ac:spMk id="2" creationId="{D5E6102F-A687-44E7-96C8-50A5A1ECB708}"/>
          </ac:spMkLst>
        </pc:spChg>
        <pc:spChg chg="del">
          <ac:chgData name="Fujak Kinga" userId="S::fujak.kinga@zs1zbaszyn.onmicrosoft.com::7057ae66-b244-4a6e-85db-75a4ecf6eccb" providerId="AD" clId="Web-{9B523250-7F70-A65E-9BBF-DBF24598929D}" dt="2021-09-29T21:08:02.371" v="76"/>
          <ac:spMkLst>
            <pc:docMk/>
            <pc:sldMk cId="1984523734" sldId="266"/>
            <ac:spMk id="3" creationId="{936AA1D3-205B-4BB2-835C-E1FCF84508B3}"/>
          </ac:spMkLst>
        </pc:spChg>
        <pc:spChg chg="add mod">
          <ac:chgData name="Fujak Kinga" userId="S::fujak.kinga@zs1zbaszyn.onmicrosoft.com::7057ae66-b244-4a6e-85db-75a4ecf6eccb" providerId="AD" clId="Web-{9B523250-7F70-A65E-9BBF-DBF24598929D}" dt="2021-09-29T21:14:47.144" v="84"/>
          <ac:spMkLst>
            <pc:docMk/>
            <pc:sldMk cId="1984523734" sldId="266"/>
            <ac:spMk id="7" creationId="{B32A0A95-A20F-4509-8F7C-C4DCC82B4804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8:25.919" v="79"/>
          <ac:spMkLst>
            <pc:docMk/>
            <pc:sldMk cId="1984523734" sldId="266"/>
            <ac:spMk id="9" creationId="{9B37791B-B040-4694-BFDC-8DD132D86E8E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08:44.342" v="80"/>
          <ac:spMkLst>
            <pc:docMk/>
            <pc:sldMk cId="1984523734" sldId="266"/>
            <ac:spMk id="17" creationId="{FD27F46B-A0CA-4E09-8F9B-12F0D3CE38B0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14:47.144" v="84"/>
          <ac:spMkLst>
            <pc:docMk/>
            <pc:sldMk cId="1984523734" sldId="266"/>
            <ac:spMk id="20" creationId="{B95B9BA8-1D69-4796-85F5-B6D0BD52354B}"/>
          </ac:spMkLst>
        </pc:spChg>
        <pc:spChg chg="add">
          <ac:chgData name="Fujak Kinga" userId="S::fujak.kinga@zs1zbaszyn.onmicrosoft.com::7057ae66-b244-4a6e-85db-75a4ecf6eccb" providerId="AD" clId="Web-{9B523250-7F70-A65E-9BBF-DBF24598929D}" dt="2021-09-29T21:14:47.144" v="84"/>
          <ac:spMkLst>
            <pc:docMk/>
            <pc:sldMk cId="1984523734" sldId="266"/>
            <ac:spMk id="26" creationId="{B95B9BA8-1D69-4796-85F5-B6D0BD52354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14:47.129" v="83"/>
          <ac:spMkLst>
            <pc:docMk/>
            <pc:sldMk cId="1984523734" sldId="266"/>
            <ac:spMk id="29" creationId="{B95B9BA8-1D69-4796-85F5-B6D0BD52354B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14:47.129" v="83"/>
          <ac:spMkLst>
            <pc:docMk/>
            <pc:sldMk cId="1984523734" sldId="266"/>
            <ac:spMk id="31" creationId="{A027D562-8F7E-478A-942E-D959A950C55E}"/>
          </ac:spMkLst>
        </pc:spChg>
        <pc:spChg chg="add del">
          <ac:chgData name="Fujak Kinga" userId="S::fujak.kinga@zs1zbaszyn.onmicrosoft.com::7057ae66-b244-4a6e-85db-75a4ecf6eccb" providerId="AD" clId="Web-{9B523250-7F70-A65E-9BBF-DBF24598929D}" dt="2021-09-29T21:14:47.129" v="83"/>
          <ac:spMkLst>
            <pc:docMk/>
            <pc:sldMk cId="1984523734" sldId="266"/>
            <ac:spMk id="33" creationId="{48A28C56-2619-47F0-B448-9D145309B8BE}"/>
          </ac:spMkLst>
        </pc:spChg>
        <pc:grpChg chg="add del">
          <ac:chgData name="Fujak Kinga" userId="S::fujak.kinga@zs1zbaszyn.onmicrosoft.com::7057ae66-b244-4a6e-85db-75a4ecf6eccb" providerId="AD" clId="Web-{9B523250-7F70-A65E-9BBF-DBF24598929D}" dt="2021-09-29T21:08:25.919" v="79"/>
          <ac:grpSpMkLst>
            <pc:docMk/>
            <pc:sldMk cId="1984523734" sldId="266"/>
            <ac:grpSpMk id="11" creationId="{564DEED3-BC52-4F15-8426-D33275CB0111}"/>
          </ac:grpSpMkLst>
        </pc:grpChg>
        <pc:grpChg chg="add del">
          <ac:chgData name="Fujak Kinga" userId="S::fujak.kinga@zs1zbaszyn.onmicrosoft.com::7057ae66-b244-4a6e-85db-75a4ecf6eccb" providerId="AD" clId="Web-{9B523250-7F70-A65E-9BBF-DBF24598929D}" dt="2021-09-29T21:14:47.144" v="84"/>
          <ac:grpSpMkLst>
            <pc:docMk/>
            <pc:sldMk cId="1984523734" sldId="266"/>
            <ac:grpSpMk id="22" creationId="{EE5D87AC-5CCC-4E1F-8B25-D3A6053029C8}"/>
          </ac:grpSpMkLst>
        </pc:grpChg>
        <pc:picChg chg="add mod ord">
          <ac:chgData name="Fujak Kinga" userId="S::fujak.kinga@zs1zbaszyn.onmicrosoft.com::7057ae66-b244-4a6e-85db-75a4ecf6eccb" providerId="AD" clId="Web-{9B523250-7F70-A65E-9BBF-DBF24598929D}" dt="2021-09-29T21:14:47.144" v="84"/>
          <ac:picMkLst>
            <pc:docMk/>
            <pc:sldMk cId="1984523734" sldId="266"/>
            <ac:picMk id="4" creationId="{5E3855A2-2DDF-4311-A78F-93A16B5E47BB}"/>
          </ac:picMkLst>
        </pc:picChg>
        <pc:picChg chg="add del mod ord">
          <ac:chgData name="Fujak Kinga" userId="S::fujak.kinga@zs1zbaszyn.onmicrosoft.com::7057ae66-b244-4a6e-85db-75a4ecf6eccb" providerId="AD" clId="Web-{9B523250-7F70-A65E-9BBF-DBF24598929D}" dt="2021-09-29T21:09:34.330" v="81"/>
          <ac:picMkLst>
            <pc:docMk/>
            <pc:sldMk cId="1984523734" sldId="266"/>
            <ac:picMk id="5" creationId="{CA4E2777-DDE0-4FEB-A9AF-EE5D84D2DCE0}"/>
          </ac:picMkLst>
        </pc:picChg>
      </pc:sldChg>
    </pc:docChg>
  </pc:docChgLst>
  <pc:docChgLst>
    <pc:chgData name="Fujak Kinga" userId="S::fujak.kinga@zs1zbaszyn.onmicrosoft.com::7057ae66-b244-4a6e-85db-75a4ecf6eccb" providerId="AD" clId="Web-{3604B11D-2106-4131-90A5-60EFBEF2E817}"/>
    <pc:docChg chg="addSld modSld addMainMaster delMainMaster">
      <pc:chgData name="Fujak Kinga" userId="S::fujak.kinga@zs1zbaszyn.onmicrosoft.com::7057ae66-b244-4a6e-85db-75a4ecf6eccb" providerId="AD" clId="Web-{3604B11D-2106-4131-90A5-60EFBEF2E817}" dt="2021-09-29T19:34:17.270" v="231" actId="14100"/>
      <pc:docMkLst>
        <pc:docMk/>
      </pc:docMkLst>
      <pc:sldChg chg="addSp delSp modSp mod setBg modClrScheme addAnim chgLayout">
        <pc:chgData name="Fujak Kinga" userId="S::fujak.kinga@zs1zbaszyn.onmicrosoft.com::7057ae66-b244-4a6e-85db-75a4ecf6eccb" providerId="AD" clId="Web-{3604B11D-2106-4131-90A5-60EFBEF2E817}" dt="2021-09-29T19:26:34.407" v="218"/>
        <pc:sldMkLst>
          <pc:docMk/>
          <pc:sldMk cId="2526593619" sldId="256"/>
        </pc:sldMkLst>
        <pc:spChg chg="mod">
          <ac:chgData name="Fujak Kinga" userId="S::fujak.kinga@zs1zbaszyn.onmicrosoft.com::7057ae66-b244-4a6e-85db-75a4ecf6eccb" providerId="AD" clId="Web-{3604B11D-2106-4131-90A5-60EFBEF2E817}" dt="2021-09-29T19:26:34.407" v="218"/>
          <ac:spMkLst>
            <pc:docMk/>
            <pc:sldMk cId="2526593619" sldId="256"/>
            <ac:spMk id="2" creationId="{00000000-0000-0000-0000-000000000000}"/>
          </ac:spMkLst>
        </pc:spChg>
        <pc:spChg chg="mod">
          <ac:chgData name="Fujak Kinga" userId="S::fujak.kinga@zs1zbaszyn.onmicrosoft.com::7057ae66-b244-4a6e-85db-75a4ecf6eccb" providerId="AD" clId="Web-{3604B11D-2106-4131-90A5-60EFBEF2E817}" dt="2021-09-29T19:26:34.407" v="218"/>
          <ac:spMkLst>
            <pc:docMk/>
            <pc:sldMk cId="2526593619" sldId="256"/>
            <ac:spMk id="3" creationId="{00000000-0000-0000-0000-000000000000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26:34.407" v="218"/>
          <ac:spMkLst>
            <pc:docMk/>
            <pc:sldMk cId="2526593619" sldId="256"/>
            <ac:spMk id="9" creationId="{9B37791B-B040-4694-BFDC-8DD132D86E8E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26:34.407" v="218"/>
          <ac:spMkLst>
            <pc:docMk/>
            <pc:sldMk cId="2526593619" sldId="256"/>
            <ac:spMk id="18" creationId="{9B37791B-B040-4694-BFDC-8DD132D86E8E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26:34.407" v="218"/>
          <ac:spMkLst>
            <pc:docMk/>
            <pc:sldMk cId="2526593619" sldId="256"/>
            <ac:spMk id="20" creationId="{0A3D475D-F146-44DA-80FB-3306B95B8D04}"/>
          </ac:spMkLst>
        </pc:spChg>
        <pc:grpChg chg="add del">
          <ac:chgData name="Fujak Kinga" userId="S::fujak.kinga@zs1zbaszyn.onmicrosoft.com::7057ae66-b244-4a6e-85db-75a4ecf6eccb" providerId="AD" clId="Web-{3604B11D-2106-4131-90A5-60EFBEF2E817}" dt="2021-09-29T19:26:34.407" v="218"/>
          <ac:grpSpMkLst>
            <pc:docMk/>
            <pc:sldMk cId="2526593619" sldId="256"/>
            <ac:grpSpMk id="11" creationId="{564DEED3-BC52-4F15-8426-D33275CB0111}"/>
          </ac:grpSpMkLst>
        </pc:grpChg>
        <pc:picChg chg="add mod ord">
          <ac:chgData name="Fujak Kinga" userId="S::fujak.kinga@zs1zbaszyn.onmicrosoft.com::7057ae66-b244-4a6e-85db-75a4ecf6eccb" providerId="AD" clId="Web-{3604B11D-2106-4131-90A5-60EFBEF2E817}" dt="2021-09-29T19:26:34.407" v="218"/>
          <ac:picMkLst>
            <pc:docMk/>
            <pc:sldMk cId="2526593619" sldId="256"/>
            <ac:picMk id="4" creationId="{AFF9BE50-E642-4C98-AD74-24C5D46A55F0}"/>
          </ac:picMkLst>
        </pc:picChg>
      </pc:sldChg>
      <pc:sldChg chg="addSp delSp modSp new mod setBg addAnim">
        <pc:chgData name="Fujak Kinga" userId="S::fujak.kinga@zs1zbaszyn.onmicrosoft.com::7057ae66-b244-4a6e-85db-75a4ecf6eccb" providerId="AD" clId="Web-{3604B11D-2106-4131-90A5-60EFBEF2E817}" dt="2021-09-29T19:27:46.662" v="220"/>
        <pc:sldMkLst>
          <pc:docMk/>
          <pc:sldMk cId="3548456338" sldId="257"/>
        </pc:sldMkLst>
        <pc:spChg chg="mod ord">
          <ac:chgData name="Fujak Kinga" userId="S::fujak.kinga@zs1zbaszyn.onmicrosoft.com::7057ae66-b244-4a6e-85db-75a4ecf6eccb" providerId="AD" clId="Web-{3604B11D-2106-4131-90A5-60EFBEF2E817}" dt="2021-09-29T19:27:46.662" v="219"/>
          <ac:spMkLst>
            <pc:docMk/>
            <pc:sldMk cId="3548456338" sldId="257"/>
            <ac:spMk id="2" creationId="{474E3408-11FF-4EBB-9B92-E888004662B8}"/>
          </ac:spMkLst>
        </pc:spChg>
        <pc:spChg chg="del mod">
          <ac:chgData name="Fujak Kinga" userId="S::fujak.kinga@zs1zbaszyn.onmicrosoft.com::7057ae66-b244-4a6e-85db-75a4ecf6eccb" providerId="AD" clId="Web-{3604B11D-2106-4131-90A5-60EFBEF2E817}" dt="2021-09-29T19:08:34.524" v="73"/>
          <ac:spMkLst>
            <pc:docMk/>
            <pc:sldMk cId="3548456338" sldId="257"/>
            <ac:spMk id="3" creationId="{95699F3B-7805-4799-911F-BBED8050F76E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10:10.885" v="76"/>
          <ac:spMkLst>
            <pc:docMk/>
            <pc:sldMk cId="3548456338" sldId="257"/>
            <ac:spMk id="8" creationId="{C5486FEF-95C5-433A-8B8C-9C07A3C3881D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10:10.885" v="76"/>
          <ac:spMkLst>
            <pc:docMk/>
            <pc:sldMk cId="3548456338" sldId="257"/>
            <ac:spMk id="10" creationId="{1E12D6AD-7096-45BB-9C02-468B2704C158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10:10.885" v="76"/>
          <ac:spMkLst>
            <pc:docMk/>
            <pc:sldMk cId="3548456338" sldId="257"/>
            <ac:spMk id="12" creationId="{39953252-97DE-4766-B2F6-E4FDA2FDA6A5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27:46.662" v="219"/>
          <ac:spMkLst>
            <pc:docMk/>
            <pc:sldMk cId="3548456338" sldId="257"/>
            <ac:spMk id="17" creationId="{5964CBE2-084A-47DF-A704-CF5F6217B569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27:46.662" v="219"/>
          <ac:spMkLst>
            <pc:docMk/>
            <pc:sldMk cId="3548456338" sldId="257"/>
            <ac:spMk id="22" creationId="{9B37791B-B040-4694-BFDC-8DD132D86E8E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27:46.662" v="219"/>
          <ac:spMkLst>
            <pc:docMk/>
            <pc:sldMk cId="3548456338" sldId="257"/>
            <ac:spMk id="24" creationId="{0A3D475D-F146-44DA-80FB-3306B95B8D04}"/>
          </ac:spMkLst>
        </pc:spChg>
        <pc:picChg chg="add mod">
          <ac:chgData name="Fujak Kinga" userId="S::fujak.kinga@zs1zbaszyn.onmicrosoft.com::7057ae66-b244-4a6e-85db-75a4ecf6eccb" providerId="AD" clId="Web-{3604B11D-2106-4131-90A5-60EFBEF2E817}" dt="2021-09-29T19:27:46.662" v="219"/>
          <ac:picMkLst>
            <pc:docMk/>
            <pc:sldMk cId="3548456338" sldId="257"/>
            <ac:picMk id="4" creationId="{FFF61DA4-85EC-48B0-8817-0DE6F7BFACF9}"/>
          </ac:picMkLst>
        </pc:picChg>
      </pc:sldChg>
      <pc:sldChg chg="addSp delSp modSp new mod setBg">
        <pc:chgData name="Fujak Kinga" userId="S::fujak.kinga@zs1zbaszyn.onmicrosoft.com::7057ae66-b244-4a6e-85db-75a4ecf6eccb" providerId="AD" clId="Web-{3604B11D-2106-4131-90A5-60EFBEF2E817}" dt="2021-09-29T19:24:25.029" v="207" actId="1076"/>
        <pc:sldMkLst>
          <pc:docMk/>
          <pc:sldMk cId="1732976238" sldId="258"/>
        </pc:sldMkLst>
        <pc:spChg chg="mod ord">
          <ac:chgData name="Fujak Kinga" userId="S::fujak.kinga@zs1zbaszyn.onmicrosoft.com::7057ae66-b244-4a6e-85db-75a4ecf6eccb" providerId="AD" clId="Web-{3604B11D-2106-4131-90A5-60EFBEF2E817}" dt="2021-09-29T19:18:52.694" v="181" actId="20577"/>
          <ac:spMkLst>
            <pc:docMk/>
            <pc:sldMk cId="1732976238" sldId="258"/>
            <ac:spMk id="2" creationId="{86CEB6F9-5330-4248-B711-30BE9F472F4A}"/>
          </ac:spMkLst>
        </pc:spChg>
        <pc:spChg chg="del">
          <ac:chgData name="Fujak Kinga" userId="S::fujak.kinga@zs1zbaszyn.onmicrosoft.com::7057ae66-b244-4a6e-85db-75a4ecf6eccb" providerId="AD" clId="Web-{3604B11D-2106-4131-90A5-60EFBEF2E817}" dt="2021-09-29T19:14:56.391" v="85"/>
          <ac:spMkLst>
            <pc:docMk/>
            <pc:sldMk cId="1732976238" sldId="258"/>
            <ac:spMk id="3" creationId="{1462C3A5-1CD6-4B56-86B6-A71B249657B3}"/>
          </ac:spMkLst>
        </pc:spChg>
        <pc:spChg chg="add mod">
          <ac:chgData name="Fujak Kinga" userId="S::fujak.kinga@zs1zbaszyn.onmicrosoft.com::7057ae66-b244-4a6e-85db-75a4ecf6eccb" providerId="AD" clId="Web-{3604B11D-2106-4131-90A5-60EFBEF2E817}" dt="2021-09-29T19:19:11.163" v="185" actId="20577"/>
          <ac:spMkLst>
            <pc:docMk/>
            <pc:sldMk cId="1732976238" sldId="258"/>
            <ac:spMk id="5" creationId="{7166DCF8-8D2A-4F33-B6E6-432F48E06078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15:22.579" v="93"/>
          <ac:spMkLst>
            <pc:docMk/>
            <pc:sldMk cId="1732976238" sldId="258"/>
            <ac:spMk id="9" creationId="{9B37791B-B040-4694-BFDC-8DD132D86E8E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15:22.579" v="93"/>
          <ac:spMkLst>
            <pc:docMk/>
            <pc:sldMk cId="1732976238" sldId="258"/>
            <ac:spMk id="11" creationId="{A5761B15-C433-40FE-BB67-ECF17E50A618}"/>
          </ac:spMkLst>
        </pc:spChg>
        <pc:picChg chg="add mod ord">
          <ac:chgData name="Fujak Kinga" userId="S::fujak.kinga@zs1zbaszyn.onmicrosoft.com::7057ae66-b244-4a6e-85db-75a4ecf6eccb" providerId="AD" clId="Web-{3604B11D-2106-4131-90A5-60EFBEF2E817}" dt="2021-09-29T19:24:25.029" v="207" actId="1076"/>
          <ac:picMkLst>
            <pc:docMk/>
            <pc:sldMk cId="1732976238" sldId="258"/>
            <ac:picMk id="4" creationId="{89F937E6-02CC-48EB-84BB-BE428725DAC1}"/>
          </ac:picMkLst>
        </pc:picChg>
      </pc:sldChg>
      <pc:sldChg chg="addSp delSp modSp new mod setBg">
        <pc:chgData name="Fujak Kinga" userId="S::fujak.kinga@zs1zbaszyn.onmicrosoft.com::7057ae66-b244-4a6e-85db-75a4ecf6eccb" providerId="AD" clId="Web-{3604B11D-2106-4131-90A5-60EFBEF2E817}" dt="2021-09-29T19:24:45.358" v="210" actId="1076"/>
        <pc:sldMkLst>
          <pc:docMk/>
          <pc:sldMk cId="3099923096" sldId="259"/>
        </pc:sldMkLst>
        <pc:spChg chg="mod">
          <ac:chgData name="Fujak Kinga" userId="S::fujak.kinga@zs1zbaszyn.onmicrosoft.com::7057ae66-b244-4a6e-85db-75a4ecf6eccb" providerId="AD" clId="Web-{3604B11D-2106-4131-90A5-60EFBEF2E817}" dt="2021-09-29T19:24:38.030" v="209" actId="1076"/>
          <ac:spMkLst>
            <pc:docMk/>
            <pc:sldMk cId="3099923096" sldId="259"/>
            <ac:spMk id="2" creationId="{01B75F9D-2920-467F-9B37-AD9994A11621}"/>
          </ac:spMkLst>
        </pc:spChg>
        <pc:spChg chg="del">
          <ac:chgData name="Fujak Kinga" userId="S::fujak.kinga@zs1zbaszyn.onmicrosoft.com::7057ae66-b244-4a6e-85db-75a4ecf6eccb" providerId="AD" clId="Web-{3604B11D-2106-4131-90A5-60EFBEF2E817}" dt="2021-09-29T19:21:03.853" v="187"/>
          <ac:spMkLst>
            <pc:docMk/>
            <pc:sldMk cId="3099923096" sldId="259"/>
            <ac:spMk id="3" creationId="{417915DA-3CDB-4992-9950-DFD0BFCA53E3}"/>
          </ac:spMkLst>
        </pc:spChg>
        <pc:spChg chg="add mod">
          <ac:chgData name="Fujak Kinga" userId="S::fujak.kinga@zs1zbaszyn.onmicrosoft.com::7057ae66-b244-4a6e-85db-75a4ecf6eccb" providerId="AD" clId="Web-{3604B11D-2106-4131-90A5-60EFBEF2E817}" dt="2021-09-29T19:24:45.358" v="210" actId="1076"/>
          <ac:spMkLst>
            <pc:docMk/>
            <pc:sldMk cId="3099923096" sldId="259"/>
            <ac:spMk id="8" creationId="{248E1810-E8B8-400D-B771-E70CB1370847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21:17.619" v="192"/>
          <ac:spMkLst>
            <pc:docMk/>
            <pc:sldMk cId="3099923096" sldId="259"/>
            <ac:spMk id="9" creationId="{5964CBE2-084A-47DF-A704-CF5F6217B569}"/>
          </ac:spMkLst>
        </pc:spChg>
        <pc:spChg chg="add del">
          <ac:chgData name="Fujak Kinga" userId="S::fujak.kinga@zs1zbaszyn.onmicrosoft.com::7057ae66-b244-4a6e-85db-75a4ecf6eccb" providerId="AD" clId="Web-{3604B11D-2106-4131-90A5-60EFBEF2E817}" dt="2021-09-29T19:21:32.370" v="195"/>
          <ac:spMkLst>
            <pc:docMk/>
            <pc:sldMk cId="3099923096" sldId="259"/>
            <ac:spMk id="11" creationId="{B95B9BA8-1D69-4796-85F5-B6D0BD52354B}"/>
          </ac:spMkLst>
        </pc:spChg>
        <pc:spChg chg="add">
          <ac:chgData name="Fujak Kinga" userId="S::fujak.kinga@zs1zbaszyn.onmicrosoft.com::7057ae66-b244-4a6e-85db-75a4ecf6eccb" providerId="AD" clId="Web-{3604B11D-2106-4131-90A5-60EFBEF2E817}" dt="2021-09-29T19:21:32.370" v="195"/>
          <ac:spMkLst>
            <pc:docMk/>
            <pc:sldMk cId="3099923096" sldId="259"/>
            <ac:spMk id="20" creationId="{B95B9BA8-1D69-4796-85F5-B6D0BD52354B}"/>
          </ac:spMkLst>
        </pc:spChg>
        <pc:grpChg chg="add del">
          <ac:chgData name="Fujak Kinga" userId="S::fujak.kinga@zs1zbaszyn.onmicrosoft.com::7057ae66-b244-4a6e-85db-75a4ecf6eccb" providerId="AD" clId="Web-{3604B11D-2106-4131-90A5-60EFBEF2E817}" dt="2021-09-29T19:21:32.370" v="195"/>
          <ac:grpSpMkLst>
            <pc:docMk/>
            <pc:sldMk cId="3099923096" sldId="259"/>
            <ac:grpSpMk id="13" creationId="{EE5D87AC-5CCC-4E1F-8B25-D3A6053029C8}"/>
          </ac:grpSpMkLst>
        </pc:grpChg>
        <pc:picChg chg="add mod ord">
          <ac:chgData name="Fujak Kinga" userId="S::fujak.kinga@zs1zbaszyn.onmicrosoft.com::7057ae66-b244-4a6e-85db-75a4ecf6eccb" providerId="AD" clId="Web-{3604B11D-2106-4131-90A5-60EFBEF2E817}" dt="2021-09-29T19:21:39.745" v="198" actId="1076"/>
          <ac:picMkLst>
            <pc:docMk/>
            <pc:sldMk cId="3099923096" sldId="259"/>
            <ac:picMk id="4" creationId="{12590533-FF80-4B51-BE2E-4EDFDB8B9824}"/>
          </ac:picMkLst>
        </pc:picChg>
        <pc:inkChg chg="add">
          <ac:chgData name="Fujak Kinga" userId="S::fujak.kinga@zs1zbaszyn.onmicrosoft.com::7057ae66-b244-4a6e-85db-75a4ecf6eccb" providerId="AD" clId="Web-{3604B11D-2106-4131-90A5-60EFBEF2E817}" dt="2021-09-29T19:22:33.183" v="199"/>
          <ac:inkMkLst>
            <pc:docMk/>
            <pc:sldMk cId="3099923096" sldId="259"/>
            <ac:inkMk id="5" creationId="{A8A4931A-B033-453F-B365-5DED91FA09A9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2:39.121" v="200"/>
          <ac:inkMkLst>
            <pc:docMk/>
            <pc:sldMk cId="3099923096" sldId="259"/>
            <ac:inkMk id="6" creationId="{77EA088F-6331-4655-998D-1F90F0AE1B9D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15.153" v="201"/>
          <ac:inkMkLst>
            <pc:docMk/>
            <pc:sldMk cId="3099923096" sldId="259"/>
            <ac:inkMk id="7" creationId="{26DF99C2-BD95-4DD2-9C93-63ECE870B707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30.825" v="202"/>
          <ac:inkMkLst>
            <pc:docMk/>
            <pc:sldMk cId="3099923096" sldId="259"/>
            <ac:inkMk id="10" creationId="{1AE05956-7624-426D-A8ED-39CA2427A08C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41.888" v="203"/>
          <ac:inkMkLst>
            <pc:docMk/>
            <pc:sldMk cId="3099923096" sldId="259"/>
            <ac:inkMk id="12" creationId="{C645C9E8-02BF-4E02-BAB6-E20A39275E13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47.497" v="204"/>
          <ac:inkMkLst>
            <pc:docMk/>
            <pc:sldMk cId="3099923096" sldId="259"/>
            <ac:inkMk id="16" creationId="{3AC5B190-50A6-40C0-83CB-B984C80F63F3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48.435" v="205"/>
          <ac:inkMkLst>
            <pc:docMk/>
            <pc:sldMk cId="3099923096" sldId="259"/>
            <ac:inkMk id="17" creationId="{52878B73-AFBB-486F-BF72-7E78AF62388E}"/>
          </ac:inkMkLst>
        </pc:inkChg>
        <pc:inkChg chg="add">
          <ac:chgData name="Fujak Kinga" userId="S::fujak.kinga@zs1zbaszyn.onmicrosoft.com::7057ae66-b244-4a6e-85db-75a4ecf6eccb" providerId="AD" clId="Web-{3604B11D-2106-4131-90A5-60EFBEF2E817}" dt="2021-09-29T19:23:49.513" v="206"/>
          <ac:inkMkLst>
            <pc:docMk/>
            <pc:sldMk cId="3099923096" sldId="259"/>
            <ac:inkMk id="18" creationId="{04DC550D-DEA3-4D1D-85DF-C87744B5CE85}"/>
          </ac:inkMkLst>
        </pc:inkChg>
      </pc:sldChg>
      <pc:sldChg chg="addSp delSp modSp new">
        <pc:chgData name="Fujak Kinga" userId="S::fujak.kinga@zs1zbaszyn.onmicrosoft.com::7057ae66-b244-4a6e-85db-75a4ecf6eccb" providerId="AD" clId="Web-{3604B11D-2106-4131-90A5-60EFBEF2E817}" dt="2021-09-29T19:26:22.563" v="217" actId="1076"/>
        <pc:sldMkLst>
          <pc:docMk/>
          <pc:sldMk cId="2713559347" sldId="260"/>
        </pc:sldMkLst>
        <pc:spChg chg="del">
          <ac:chgData name="Fujak Kinga" userId="S::fujak.kinga@zs1zbaszyn.onmicrosoft.com::7057ae66-b244-4a6e-85db-75a4ecf6eccb" providerId="AD" clId="Web-{3604B11D-2106-4131-90A5-60EFBEF2E817}" dt="2021-09-29T19:26:01.172" v="212"/>
          <ac:spMkLst>
            <pc:docMk/>
            <pc:sldMk cId="2713559347" sldId="260"/>
            <ac:spMk id="3" creationId="{D317A49D-FD9C-443D-8289-7BB5C15A9A7C}"/>
          </ac:spMkLst>
        </pc:spChg>
        <pc:picChg chg="add mod ord">
          <ac:chgData name="Fujak Kinga" userId="S::fujak.kinga@zs1zbaszyn.onmicrosoft.com::7057ae66-b244-4a6e-85db-75a4ecf6eccb" providerId="AD" clId="Web-{3604B11D-2106-4131-90A5-60EFBEF2E817}" dt="2021-09-29T19:26:22.563" v="217" actId="1076"/>
          <ac:picMkLst>
            <pc:docMk/>
            <pc:sldMk cId="2713559347" sldId="260"/>
            <ac:picMk id="4" creationId="{AC0F7C60-0932-4C9F-9705-A5D5770F3272}"/>
          </ac:picMkLst>
        </pc:picChg>
      </pc:sldChg>
      <pc:sldChg chg="addSp delSp modSp new">
        <pc:chgData name="Fujak Kinga" userId="S::fujak.kinga@zs1zbaszyn.onmicrosoft.com::7057ae66-b244-4a6e-85db-75a4ecf6eccb" providerId="AD" clId="Web-{3604B11D-2106-4131-90A5-60EFBEF2E817}" dt="2021-09-29T19:34:17.270" v="231" actId="14100"/>
        <pc:sldMkLst>
          <pc:docMk/>
          <pc:sldMk cId="238255789" sldId="261"/>
        </pc:sldMkLst>
        <pc:spChg chg="mod">
          <ac:chgData name="Fujak Kinga" userId="S::fujak.kinga@zs1zbaszyn.onmicrosoft.com::7057ae66-b244-4a6e-85db-75a4ecf6eccb" providerId="AD" clId="Web-{3604B11D-2106-4131-90A5-60EFBEF2E817}" dt="2021-09-29T19:34:06.754" v="227" actId="1076"/>
          <ac:spMkLst>
            <pc:docMk/>
            <pc:sldMk cId="238255789" sldId="261"/>
            <ac:spMk id="2" creationId="{5B7B6696-5DD0-48C9-B64B-25E96EF76B62}"/>
          </ac:spMkLst>
        </pc:spChg>
        <pc:spChg chg="del">
          <ac:chgData name="Fujak Kinga" userId="S::fujak.kinga@zs1zbaszyn.onmicrosoft.com::7057ae66-b244-4a6e-85db-75a4ecf6eccb" providerId="AD" clId="Web-{3604B11D-2106-4131-90A5-60EFBEF2E817}" dt="2021-09-29T19:33:49.754" v="225"/>
          <ac:spMkLst>
            <pc:docMk/>
            <pc:sldMk cId="238255789" sldId="261"/>
            <ac:spMk id="3" creationId="{BB4A06BC-13B5-426B-B776-260D060D85A5}"/>
          </ac:spMkLst>
        </pc:spChg>
        <pc:picChg chg="add mod ord">
          <ac:chgData name="Fujak Kinga" userId="S::fujak.kinga@zs1zbaszyn.onmicrosoft.com::7057ae66-b244-4a6e-85db-75a4ecf6eccb" providerId="AD" clId="Web-{3604B11D-2106-4131-90A5-60EFBEF2E817}" dt="2021-09-29T19:34:17.270" v="231" actId="14100"/>
          <ac:picMkLst>
            <pc:docMk/>
            <pc:sldMk cId="238255789" sldId="261"/>
            <ac:picMk id="4" creationId="{08BF79E5-F9E0-4ABD-A85E-DCD826C71574}"/>
          </ac:picMkLst>
        </pc:picChg>
      </pc:sldChg>
      <pc:sldChg chg="new">
        <pc:chgData name="Fujak Kinga" userId="S::fujak.kinga@zs1zbaszyn.onmicrosoft.com::7057ae66-b244-4a6e-85db-75a4ecf6eccb" providerId="AD" clId="Web-{3604B11D-2106-4131-90A5-60EFBEF2E817}" dt="2021-09-29T19:32:49.706" v="222"/>
        <pc:sldMkLst>
          <pc:docMk/>
          <pc:sldMk cId="1261888110" sldId="262"/>
        </pc:sldMkLst>
      </pc:sldChg>
      <pc:sldChg chg="new">
        <pc:chgData name="Fujak Kinga" userId="S::fujak.kinga@zs1zbaszyn.onmicrosoft.com::7057ae66-b244-4a6e-85db-75a4ecf6eccb" providerId="AD" clId="Web-{3604B11D-2106-4131-90A5-60EFBEF2E817}" dt="2021-09-29T19:32:50.331" v="223"/>
        <pc:sldMkLst>
          <pc:docMk/>
          <pc:sldMk cId="2351401246" sldId="263"/>
        </pc:sldMkLst>
      </pc:sldChg>
      <pc:sldChg chg="new">
        <pc:chgData name="Fujak Kinga" userId="S::fujak.kinga@zs1zbaszyn.onmicrosoft.com::7057ae66-b244-4a6e-85db-75a4ecf6eccb" providerId="AD" clId="Web-{3604B11D-2106-4131-90A5-60EFBEF2E817}" dt="2021-09-29T19:32:50.800" v="224"/>
        <pc:sldMkLst>
          <pc:docMk/>
          <pc:sldMk cId="797662613" sldId="264"/>
        </pc:sldMkLst>
      </pc:sldChg>
      <pc:sldMasterChg chg="del delSldLayout">
        <pc:chgData name="Fujak Kinga" userId="S::fujak.kinga@zs1zbaszyn.onmicrosoft.com::7057ae66-b244-4a6e-85db-75a4ecf6eccb" providerId="AD" clId="Web-{3604B11D-2106-4131-90A5-60EFBEF2E817}" dt="2021-09-29T19:07:05.069" v="22"/>
        <pc:sldMasterMkLst>
          <pc:docMk/>
          <pc:sldMasterMk cId="0" sldId="2147483648"/>
        </pc:sldMasterMkLst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addSldLayout">
        <pc:chgData name="Fujak Kinga" userId="S::fujak.kinga@zs1zbaszyn.onmicrosoft.com::7057ae66-b244-4a6e-85db-75a4ecf6eccb" providerId="AD" clId="Web-{3604B11D-2106-4131-90A5-60EFBEF2E817}" dt="2021-09-29T19:07:05.069" v="22"/>
        <pc:sldMasterMkLst>
          <pc:docMk/>
          <pc:sldMasterMk cId="1920690798" sldId="2147483686"/>
        </pc:sldMasterMkLst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395542322" sldId="2147483675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354259402" sldId="2147483676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868713062" sldId="2147483677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3203859351" sldId="2147483678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251925387" sldId="2147483679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560191490" sldId="2147483680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3405772056" sldId="2147483681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41261146" sldId="2147483682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3027974096" sldId="2147483683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2423117945" sldId="2147483684"/>
          </pc:sldLayoutMkLst>
        </pc:sldLayoutChg>
        <pc:sldLayoutChg chg="add">
          <pc:chgData name="Fujak Kinga" userId="S::fujak.kinga@zs1zbaszyn.onmicrosoft.com::7057ae66-b244-4a6e-85db-75a4ecf6eccb" providerId="AD" clId="Web-{3604B11D-2106-4131-90A5-60EFBEF2E817}" dt="2021-09-29T19:07:05.069" v="22"/>
          <pc:sldLayoutMkLst>
            <pc:docMk/>
            <pc:sldMasterMk cId="1920690798" sldId="2147483686"/>
            <pc:sldLayoutMk cId="3213733621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CD03E995-494A-4E8E-B0C3-E4F2D0CE2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CAFE5710-0090-41EA-AAEB-8C1F1EE0C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C5F9-F95A-4B39-B700-4B8C50A68DFD}" type="datetime1">
              <a:rPr lang="pl-PL" smtClean="0"/>
              <a:t>30.09.2021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19AB60D-BE8B-47B4-ABC5-0C35E6CCEA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F63D57D-ABFD-45CF-9E16-A46C922D4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09E6-4FED-44BF-B51D-6215C635D5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33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12960 3148 16383 0 0,'5'-5'0'0'0,"11"-1"0"0"0,13-1 0 0 0,7 2 0 0 0,2 2 0 0 0,-1 0 0 0 0,-3 2 0 0 0,0-4 0 0 0,-2-2 0 0 0,-16 1 0 0 0,-21-3 0 0 0,-19-1 0 0 0,-21-4 0 0 0,-21 2 0 0 0,-25-3 0 0 0,-22 1 0 0 0,-16 3 0 0 0,-10 4 0 0 0,-27 2 0 0 0,-18 3 0 0 0,-4 1 0 0 0,6 1 0 0 0,14 6 0 0 0,12 6 0 0 0,12 1 0 0 0,15 4 0 0 0,11-2 0 0 0,15-2 0 0 0,10-5 0 0 0,8-2 0 0 0,6-4 0 0 0,8-1 0 0 0,6-1 0 0 0,9 0 0 0 0,4-1 0 0 0,6 0 0 0 0,21 6 0 0 0,30 1 0 0 0,28 0 0 0 0,38 4 0 0 0,42 5 0 0 0,41 0 0 0 0,37 7 0 0 0,23 0 0 0 0,8 6 0 0 0,1 4 0 0 0,-12 0 0 0 0,-18 1 0 0 0,-7-1 0 0 0,-7-1 0 0 0,-7-1 0 0 0,-20-5 0 0 0,-9-2 0 0 0,-16 0 0 0 0,-10-5 0 0 0,-14-5 0 0 0,-15 1 0 0 0,-12-2 0 0 0,-10-4 0 0 0,-11-3 0 0 0,-10-2 0 0 0,-7-2 0 0 0,-26 0 0 0 0,-34-7 0 0 0,-33-1 0 0 0,-37-9 0 0 0,-37-8 0 0 0,-51-13 0 0 0,-38-11 0 0 0,-23-7 0 0 0,-5 0 0 0 0,-3 6 0 0 0,14 5 0 0 0,23 11 0 0 0,29 6 0 0 0,25 2 0 0 0,24 6 0 0 0,26 1 0 0 0,26-2 0 0 0,12 4 0 0 0,13 3 0 0 0,11 5 0 0 0,9-2 0 0 0,12-4 0 0 0,13 1 0 0 0,29 2 0 0 0,31-1 0 0 0,32 1 0 0 0,43 2 0 0 0,34 3 0 0 0,25 2 0 0 0,20 2 0 0 0,2 2 0 0 0,-5 0 0 0 0,-12 5 0 0 0,-19 7 0 0 0,-21 6 0 0 0,-22 0 0 0 0,-27 2 0 0 0,-26 2 0 0 0,-19-2 0 0 0,-30-5 0 0 0,-37-4 0 0 0,-32-5 0 0 0,-27-3 0 0 0,-22-3 0 0 0,-18 0 0 0 0,-6-1 0 0 0,-2 0 0 0 0,1 0 0 0 0,10 1 0 0 0,19-1 0 0 0,20 1 0 0 0,17 0 0 0 0,13 0 0 0 0,8 0 0 0 0,15 0 0 0 0,16 0 0 0 0,27 0 0 0 0,25 0 0 0 0,13 0 0 0 0,16 5 0 0 0,4 1 0 0 0,4 1 0 0 0,-10-2 0 0 0,-6-2 0 0 0,-13 0 0 0 0,-9-2 0 0 0,-14 4 0 0 0,-12 7 0 0 0,-21 5 0 0 0,-20 6 0 0 0,-21-2 0 0 0,-25 1 0 0 0,-25 6 0 0 0,-17-1 0 0 0,-17-6 0 0 0,0-1 0 0 0,10-4 0 0 0,9-5 0 0 0,13-4 0 0 0,18-3 0 0 0,14-3 0 0 0,14-1 0 0 0,24-1 0 0 0,21 0 0 0 0,29 1 0 0 0,21-1 0 0 0,10 0 0 0 0,5 1 0 0 0,-2 0 0 0 0,-3 0 0 0 0,-7 0 0 0 0,-7 0 0 0 0,-22 0 0 0 0,-29 0 0 0 0,-29 0 0 0 0,-23 0 0 0 0,-22 0 0 0 0,-12 0 0 0 0,0 0 0 0 0,5 0 0 0 0,3 0 0 0 0,10 0 0 0 0,12 0 0 0 0,13 0 0 0 0,23-5 0 0 0,32-2 0 0 0,33 1 0 0 0,21 1 0 0 0,24 2 0 0 0,17 0 0 0 0,6 2 0 0 0,-6 1 0 0 0,-9 0 0 0 0,-12 0 0 0 0,-14 0 0 0 0,-13 0 0 0 0,-17-4 0 0 0,-19-3 0 0 0,-17 1 0 0 0,-24 1 0 0 0,-23-3 0 0 0,-18-1 0 0 0,-14-3 0 0 0,-7-5 0 0 0,-10 0 0 0 0,-7 4 0 0 0,3-2 0 0 0,3 3 0 0 0,4 2 0 0 0,7 4 0 0 0,9 2 0 0 0,7 3 0 0 0,5 0 0 0 0,9 1 0 0 0,10 1 0 0 0,16 0 0 0 0,18-1 0 0 0,22-4 0 0 0,22-3 0 0 0,21-4 0 0 0,31-5 0 0 0,21-5 0 0 0,17 0 0 0 0,12 0 0 0 0,3 4 0 0 0,-4-2 0 0 0,-12 4 0 0 0,-14 4 0 0 0,-10 4 0 0 0,-17 2 0 0 0,-7 4 0 0 0,-11 0 0 0 0,-12 2 0 0 0,-9 0 0 0 0,-3-1 0 0 0,-2 1 0 0 0,-13 0 0 0 0,-15-1 0 0 0,-14 0 0 0 0,-12 0 0 0 0,-11 0 0 0 0,-7 0 0 0 0,-12 0 0 0 0,-13 0 0 0 0,-6 0 0 0 0,-7 0 0 0 0,5 0 0 0 0,-2 0 0 0 0,-3 0 0 0 0,1 0 0 0 0,-2 0 0 0 0,-8 0 0 0 0,-10 0 0 0 0,-4 0 0 0 0,-1 0 0 0 0,2 0 0 0 0,7 0 0 0 0,3 0 0 0 0,12 0 0 0 0,13 0 0 0 0,13 0 0 0 0,18 0 0 0 0,19 0 0 0 0,31 0 0 0 0,36-5 0 0 0,44-10 0 0 0,63-10 0 0 0,49-4 0 0 0,45-2 0 0 0,11 4 0 0 0,3 6 0 0 0,-12 7 0 0 0,-23 7 0 0 0,-28 3 0 0 0,-30 3 0 0 0,-22 1 0 0 0,-26 2 0 0 0,-26-1 0 0 0,-16 0 0 0 0,-19 0 0 0 0,-10 0 0 0 0,-12-1 0 0 0,-23 0 0 0 0,-31 0 0 0 0,-29 0 0 0 0,-38 5 0 0 0,-46 2 0 0 0,-52-1 0 0 0,-47-1 0 0 0,-34-2 0 0 0,-40 0 0 0 0,-18-2 0 0 0,-31-1 0 0 0,-6 0 0 0 0,-4 0 0 0 0,8 0 0 0 0,15 0 0 0 0,27-1 0 0 0,27 1 0 0 0,24 0 0 0 0,20-5 0 0 0,17-6 0 0 0,22-2 0 0 0,25 1 0 0 0,31-1 0 0 0,19-4 0 0 0,20 0 0 0 0,15 0 0 0 0,12-4 0 0 0,13 3 0 0 0,11 3 0 0 0,18 6 0 0 0,18 3 0 0 0,31 3 0 0 0,41 2 0 0 0,45 1 0 0 0,62 1 0 0 0,56 0 0 0 0,50 10 0 0 0,26 2 0 0 0,17 10 0 0 0,-6 10 0 0 0,-24 5 0 0 0,-29 1 0 0 0,-37-2 0 0 0,-39-1 0 0 0,-37-8 0 0 0,-38-8 0 0 0,-29-8 0 0 0,-22-5 0 0 0,-16-5 0 0 0,-21-2 0 0 0,-23-1 0 0 0,-21-1 0 0 0,-22 1 0 0 0,-18 0 0 0 0,-17-5 0 0 0,-11-1 0 0 0,-9-5 0 0 0,-13 0 0 0 0,-15-2 0 0 0,-7 0 0 0 0,-9 3 0 0 0,-1 3 0 0 0,5-1 0 0 0,17 0 0 0 0,10 1 0 0 0,13 3 0 0 0,19 2 0 0 0,14 2 0 0 0,13 0 0 0 0,11 1 0 0 0,13-4 0 0 0,21-3 0 0 0,32-3 0 0 0,31-2 0 0 0,37-2 0 0 0,37-10 0 0 0,31 0 0 0 0,23 4 0 0 0,1 5 0 0 0,-17 5 0 0 0,-26 5 0 0 0,-28 3 0 0 0,-27 1 0 0 0,-23 2 0 0 0,-38 0 0 0 0,-42 0 0 0 0,-42 0 0 0 0,-47-1 0 0 0,-27 1 0 0 0,-33-1 0 0 0,-21 0 0 0 0,-14 0 0 0 0,4 0 0 0 0,10 0 0 0 0,18 0 0 0 0,22 0 0 0 0,23 0 0 0 0,17 0 0 0 0,22 0 0 0 0,16 0 0 0 0,10 0 0 0 0,10 0 0 0 0,9 0 0 0 0,21 0 0 0 0,24 0 0 0 0,31 0 0 0 0,29 0 0 0 0,28 0 0 0 0,24 0 0 0 0,11 0 0 0 0,8-10 0 0 0,-3-3 0 0 0,-19 1 0 0 0,-19 1 0 0 0,-21 4 0 0 0,-18 3 0 0 0,-23 1 0 0 0,-27 3 0 0 0,-29 0 0 0 0,-30 0 0 0 0,-21 1 0 0 0,-12-1 0 0 0,-11 1 0 0 0,-4-1 0 0 0,6 0 0 0 0,9 0 0 0 0,5 0 0 0 0,7 0 0 0 0,10 0 0 0 0,27 0 0 0 0,34 0 0 0 0,28 5 0 0 0,30 2 0 0 0,29-1 0 0 0,36 4 0 0 0,22 0 0 0 0,7 3 0 0 0,3 5 0 0 0,-5-1 0 0 0,-18 1 0 0 0,-14-1 0 0 0,-23-5 0 0 0,-22 1 0 0 0,-22 3 0 0 0,-20 4 0 0 0,-23 4 0 0 0,-33 2 0 0 0,-31 6 0 0 0,-25 4 0 0 0,-18 4 0 0 0,-10 1 0 0 0,-7-1 0 0 0,8-4 0 0 0,8 3 0 0 0,12-5 0 0 0,16-9 0 0 0,12-3 0 0 0,6-6 0 0 0,14-1 0 0 0,15 3 0 0 0,15-3 0 0 0,17 2 0 0 0,16-2 0 0 0,11-4 0 0 0,5-4 0 0 0,6-2 0 0 0,2-3 0 0 0,-3-2 0 0 0,-2 0 0 0 0,-18-1 0 0 0,-17 1 0 0 0,-24-6 0 0 0,-18-1 0 0 0,-12-5 0 0 0,-8-4 0 0 0,-4-6 0 0 0,6 2 0 0 0,6-1 0 0 0,7 3 0 0 0,6 5 0 0 0,4 4 0 0 0,14 5 0 0 0,24 1 0 0 0,27-2 0 0 0,13-1 0 0 0,18 0 0 0 0,9 2 0 0 0,1 1 0 0 0,0 2 0 0 0,-9 0 0 0 0,-4 1 0 0 0,-8 0 0 0 0,-17-5 0 0 0,-25-1 0 0 0,-23-5 0 0 0,-24 0 0 0 0,-11 1 0 0 0,-7 3 0 0 0,2 2 0 0 0,4 2 0 0 0,7 2 0 0 0,4-4 0 0 0,31-2 0 0 0,29 2 0 0 0,42-10 0 0 0,44-1 0 0 0,29 2 0 0 0,31 3 0 0 0,6 3 0 0 0,-7 4 0 0 0,-16 1 0 0 0,-29 3 0 0 0,-30 0 0 0 0,-25 1 0 0 0,-20-1 0 0 0,-27 1 0 0 0,-31-1 0 0 0,-34 1 0 0 0,-19-1 0 0 0,-13 5 0 0 0,-8 2 0 0 0,1 4 0 0 0,4 0 0 0 0,7-1 0 0 0,7-3 0 0 0,9-2 0 0 0,14 3 0 0 0,25 4 0 0 0,35 6 0 0 0,35 0 0 0 0,22 1 0 0 0,10 3 0 0 0,6-2 0 0 0,-9-6 0 0 0,-6-3 0 0 0,-13-6 0 0 0,-25-2 0 0 0,-29-2 0 0 0,-31-1 0 0 0,-30-1 0 0 0,-31 0 0 0 0,-16 0 0 0 0,-6 1 0 0 0,-3-1 0 0 0,1 1 0 0 0,15 0 0 0 0,13 0 0 0 0,11-5 0 0 0,12-2 0 0 0,11 1 0 0 0,23 1 0 0 0,26 2 0 0 0,27 0 0 0 0,24 2 0 0 0,12 1 0 0 0,11 0 0 0 0,6 0 0 0 0,-5 0 0 0 0,-12 0 0 0 0,-10 1 0 0 0,-12-1 0 0 0,-12-5 0 0 0,-21-1 0 0 0,-22-6 0 0 0,-20 1 0 0 0,-17-4 0 0 0,-17-4 0 0 0,-11 2 0 0 0,2 3 0 0 0,4-1 0 0 0,10 2 0 0 0,9 4 0 0 0,10 3 0 0 0,6 2 0 0 0,15 2 0 0 0,10 12 0 0 0,17 8 0 0 0,13 12 0 0 0,3 5 0 0 0,3 2 0 0 0,1-6 0 0 0,-2-3 0 0 0,-17-6 0 0 0,-23-7 0 0 0,-24-6 0 0 0,-15-4 0 0 0,-14-4 0 0 0,-8-1 0 0 0,-6-1 0 0 0,5-6 0 0 0,11 0 0 0 0,13-1 0 0 0,9 3 0 0 0,9 1 0 0 0,15 6 0 0 0,11 8 0 0 0,12 3 0 0 0,10-2 0 0 0,4 3 0 0 0,-6-1 0 0 0,-10-3 0 0 0,1-4 0 0 0,9-1 0 0 0,8-3 0 0 0,6-1 0 0 0,-1-6 0 0 0,-4-7 0 0 0,-6-7 0 0 0,-10 1 0 0 0,-5-2 0 0 0,-8 2 0 0 0,-1 0 0 0 0,-5 2 0 0 0,6 4 0 0 0,10 5 0 0 0,9 3 0 0 0,3 7 0 0 0,-5 3 0 0 0,-8 0 0 0 0,-5-5 0 0 0,-6-3 0 0 0,-6-1 0 0 0,1-5 0 0 0,-3-2 0 0 0,3-3 0 0 0,9 0 0 0 0,15 8 0 0 0,17 18 0 0 0,14 8 0 0 0,11 10 0 0 0,1 10 0 0 0,3 2 0 0 0,-4 0 0 0 0,-10-4 0 0 0,-6-7 0 0 0,-4-5 0 0 0,-17-12 0 0 0,-20-13 0 0 0,-14-7 0 0 0,-3-8 0 0 0,-2-6 0 0 0,-1-1 0 0 0,4-1 0 0 0,10 3 0 0 0,14 4 0 0 0,11 10 0 0 0,8 5 0 0 0,-3 3 0 0 0,-15 1 0 0 0,-17-1 0 0 0,-15-1 0 0 0,-9-6 0 0 0,-6-3 0 0 0,4-4 0 0 0,5-1 0 0 0,-2 1 0 0 0,7-3 0 0 0,7-3 0 0 0,5 0 0 0 0,-1 4 0 0 0,14 3 0 0 0,18 3 0 0 0,12 3 0 0 0,7 2 0 0 0,8 1 0 0 0,-2 5 0 0 0,-3 3 0 0 0,-1 3 0 0 0,-17-3 0 0 0,-10-10 0 0 0,-17-3 0 0 0,-15-6 0 0 0,-3-7 0 0 0,-7-4 0 0 0,-2 1 0 0 0,6-1 0 0 0,3 4 0 0 0,8-1 0 0 0,1 4 0 0 0,10 4 0 0 0,17 8 0 0 0,12 6 0 0 0,8 1 0 0 0,4 6 0 0 0,2 1 0 0 0,-4 3 0 0 0,-2-1 0 0 0,-5-7 0 0 0,-7-9 0 0 0,0-5 0 0 0,2-1 0 0 0,3 2 0 0 0,4 1 0 0 0,2 2 0 0 0,2 2 0 0 0,2 1 0 0 0,0 0 0 0 0,-5 6 0 0 0,-1 2 0 0 0,-4-5 0 0 0,-12-3 0 0 0,-5-7 0 0 0,-4-6 0 0 0,3-1 0 0 0,7 7 0 0 0,12 15 0 0 0,17 11 0 0 0,17 12 0 0 0,9 6 0 0 0,4 7 0 0 0,5 1 0 0 0,1 3 0 0 0,-13-2 0 0 0,-11-8 0 0 0,-4-11 0 0 0,-10-5 0 0 0,-6 0 0 0 0,-18-6 0 0 0,-20-3 0 0 0,-14-5 0 0 0,-23-8 0 0 0,-13-14 0 0 0,-16-9 0 0 0,-11-10 0 0 0,0-5 0 0 0,5-5 0 0 0,6 4 0 0 0,6 5 0 0 0,4 8 0 0 0,11 3 0 0 0,12 2 0 0 0,23 4 0 0 0,31 5 0 0 0,27 5 0 0 0,32 3 0 0 0,28 4 0 0 0,28 0 0 0 0,6 2 0 0 0,1 0 0 0 0,-9 0 0 0 0,-15 0 0 0 0,-16 0 0 0 0,-10 4 0 0 0,-14 2 0 0 0,-8-1 0 0 0,-6-1 0 0 0,-13 3 0 0 0,-7 1 0 0 0,-1-1 0 0 0,-2-3 0 0 0,0-1 0 0 0,-7 3 0 0 0,-3 0 0 0 0,-19-1 0 0 0,-26-1 0 0 0,-24-1 0 0 0,-29-3 0 0 0,-26 0 0 0 0,-25-1 0 0 0,-16-5 0 0 0,-8-1 0 0 0,1-6 0 0 0,11 0 0 0 0,10 2 0 0 0,21 3 0 0 0,14 2 0 0 0,20-3 0 0 0,15-5 0 0 0,13 0 0 0 0,29 2 0 0 0,33 3 0 0 0,32 8 0 0 0,37 8 0 0 0,29 9 0 0 0,15 10 0 0 0,5 6 0 0 0,-6 8 0 0 0,-14 1 0 0 0,-19-7 0 0 0,-14-3 0 0 0,-17-3 0 0 0,1-7 0 0 0,3-1 0 0 0,15 0 0 0 0,18 0 0 0 0,21 4 0 0 0,38 6 0 0 0,28 13 0 0 0,20 9 0 0 0,9 0 0 0 0,1-4 0 0 0,-10 5 0 0 0,-22 2 0 0 0,-13 3 0 0 0,-18-5 0 0 0,-19-2 0 0 0,-18-4 0 0 0,-25-11 0 0 0,-18-6 0 0 0,-17-9 0 0 0,-14-8 0 0 0,-10-1 0 0 0,-5-4 0 0 0,-9 3 0 0 0,-17-1 0 0 0,-24-3 0 0 0,-23-3 0 0 0,-20-11 0 0 0,-19-10 0 0 0,-24-13 0 0 0,-10-5 0 0 0,-24-18 0 0 0,-22-9 0 0 0,-29-13 0 0 0,-11-5 0 0 0,4-4 0 0 0,7 3 0 0 0,15 5 0 0 0,24 5 0 0 0,22 10 0 0 0,28 6 0 0 0,22 11 0 0 0,11 4 0 0 0,11 3 0 0 0,10-2 0 0 0,9 5 0 0 0,2 9 0 0 0,1-2 0 0 0,2-1 0 0 0,2-1 0 0 0,22 4 0 0 0,26 6 0 0 0,36 6 0 0 0,43 6 0 0 0,51 3 0 0 0,57 17 0 0 0,46 11 0 0 0,29 12 0 0 0,10 8 0 0 0,8 3 0 0 0,-14 2 0 0 0,-25-7 0 0 0,-30-6 0 0 0,-42-10 0 0 0,-44-8 0 0 0,-39-9 0 0 0,-30-5 0 0 0,-23-4 0 0 0,-35-1 0 0 0,-39-2 0 0 0,-40 0 0 0 0,-24 0 0 0 0,-26-4 0 0 0,-27-6 0 0 0,-16-6 0 0 0,-15-5 0 0 0,-12-4 0 0 0,-4-1 0 0 0,6 3 0 0 0,-2 1 0 0 0,7 5 0 0 0,13 6 0 0 0,22 4 0 0 0,14 5 0 0 0,14 2 0 0 0,22 2 0 0 0,17 1 0 0 0,11 0 0 0 0,13 0 0 0 0,9 0 0 0 0,7 0 0 0 0,6-1 0 0 0,8-5 0 0 0,21-1 0 0 0,31-1 0 0 0,35 2 0 0 0,41-3 0 0 0,42-1 0 0 0,41 1 0 0 0,40 3 0 0 0,28 1 0 0 0,9 2 0 0 0,-18 1 0 0 0,-24 1 0 0 0,-36 0 0 0 0,-36 1 0 0 0,-38-1 0 0 0,-35 1 0 0 0,-24-1 0 0 0,-37 0 0 0 0,-42 0 0 0 0,-40 0 0 0 0,-34 0 0 0 0,-46 0 0 0 0,-32-10 0 0 0,-36-3 0 0 0,-10 1 0 0 0,7 1 0 0 0,5 4 0 0 0,20 3 0 0 0,17 1 0 0 0,23 2 0 0 0,22 1 0 0 0,19 1 0 0 0,12-1 0 0 0,18 1 0 0 0,14-1 0 0 0,6 1 0 0 0,5-1 0 0 0,5 0 0 0 0,17 0 0 0 0,29 0 0 0 0,34 5 0 0 0,46 6 0 0 0,34 12 0 0 0,54 16 0 0 0,37 12 0 0 0,24 11 0 0 0,8 6 0 0 0,-16 1 0 0 0,-25-8 0 0 0,-26-2 0 0 0,-28-13 0 0 0,-36-8 0 0 0,-26-11 0 0 0,-21-10 0 0 0,-20-3 0 0 0,-12-4 0 0 0,-4 1 0 0 0,-16-1 0 0 0,-13-2 0 0 0,-21-3 0 0 0,-19-2 0 0 0,-16-1 0 0 0,-17-2 0 0 0,-24 0 0 0 0,-18 0 0 0 0,-19-1 0 0 0,-3 1 0 0 0,-3-6 0 0 0,5 0 0 0 0,18-6 0 0 0,14 1 0 0 0,17-4 0 0 0,20 1 0 0 0,17-2 0 0 0,14 2 0 0 0,9 3 0 0 0,7 3 0 0 0,1 4 0 0 0,7-3 0 0 0,21-6 0 0 0,30 1 0 0 0,35 1 0 0 0,40-2 0 0 0,37-3 0 0 0,32 0 0 0 0,27 3 0 0 0,19-6 0 0 0,1 1 0 0 0,-19 2 0 0 0,-22 5 0 0 0,-38 4 0 0 0,-33 3 0 0 0,-31 2 0 0 0,-38 2 0 0 0,-36 1 0 0 0,-39 0 0 0 0,-33-1 0 0 0,-35-3 0 0 0,-20-8 0 0 0,-23-6 0 0 0,-12-1 0 0 0,-13-7 0 0 0,-8-4 0 0 0,1 3 0 0 0,12 1 0 0 0,15 5 0 0 0,22 0 0 0 0,13 4 0 0 0,12 0 0 0 0,8 3 0 0 0,11 3 0 0 0,9-2 0 0 0,8-3 0 0 0,12 1 0 0 0,8-3 0 0 0,8 3 0 0 0,6-3 0 0 0,3 3 0 0 0,3 3 0 0 0,-1 4 0 0 0,1 2 0 0 0,10 3 0 0 0,12 2 0 0 0,17 0 0 0 0,17 1 0 0 0,13 4 0 0 0,9 7 0 0 0,5 7 0 0 0,9 4 0 0 0,2 3 0 0 0,1 3 0 0 0,-7-4 0 0 0,-9-6 0 0 0,-9-7 0 0 0,-10 0 0 0 0,-3-2 0 0 0,0 2 0 0 0,-6 4 0 0 0,-1 0 0 0 0,-16-4 0 0 0,-13-3 0 0 0,-15-4 0 0 0,-15-2 0 0 0,-5-2 0 0 0,-6-1 0 0 0,0 0 0 0 0,-2-1 0 0 0,3 0 0 0 0,4 1 0 0 0,4-1 0 0 0,5 1 0 0 0,6-5 0 0 0,19-2 0 0 0,15 1 0 0 0,26 1 0 0 0,32 2 0 0 0,25 0 0 0 0,26 2 0 0 0,14 1 0 0 0,-1 0 0 0 0,-7 0 0 0 0,-16 0 0 0 0,-19 0 0 0 0,-21 6 0 0 0,-16 0 0 0 0,-12 1 0 0 0,-27-2 0 0 0,-25-2 0 0 0,-30 0 0 0 0,-27-2 0 0 0,-27-1 0 0 0,-15 0 0 0 0,-14-5 0 0 0,-19-7 0 0 0,-21-6 0 0 0,-15-5 0 0 0,-20-13 0 0 0,-12-6 0 0 0,6 0 0 0 0,11 1 0 0 0,17 4 0 0 0,20-2 0 0 0,17 0 0 0 0,24 2 0 0 0,18 4 0 0 0,5-4 0 0 0,4-1 0 0 0,-1 3 0 0 0,0 1 0 0 0,6 1 0 0 0,8 3 0 0 0,2 0 0 0 0,10 6 0 0 0,12 1 0 0 0,9 1 0 0 0,9 3 0 0 0,9 1 0 0 0,16 7 0 0 0,23 7 0 0 0,31 13 0 0 0,27 25 0 0 0,31 16 0 0 0,34 20 0 0 0,38 13 0 0 0,34 11 0 0 0,16 4 0 0 0,-9-8 0 0 0,-21-10 0 0 0,-29-20 0 0 0,-29-13 0 0 0,-25-16 0 0 0,-27-13 0 0 0,-17-5 0 0 0,-16-4 0 0 0,-10-4 0 0 0,-17-2 0 0 0,-18-3 0 0 0,-18 0 0 0 0,-18-1 0 0 0,-12 0 0 0 0,-9 0 0 0 0,-1 1 0 0 0,-5-1 0 0 0,-3 1 0 0 0,4 0 0 0 0,3 0 0 0 0,5 0 0 0 0,6 0 0 0 0,6 0 0 0 0,5 0 0 0 0,2 0 0 0 0,12 0 0 0 0,14 0 0 0 0,23-5 0 0 0,27-2 0 0 0,27-4 0 0 0,34 0 0 0 0,35-4 0 0 0,17-9 0 0 0,17 0 0 0 0,-2-1 0 0 0,-16 4 0 0 0,-19 5 0 0 0,-19 5 0 0 0,-24 5 0 0 0,-24-1 0 0 0,-34-5 0 0 0,-32-1 0 0 0,-43-2 0 0 0,-34-4 0 0 0,-24 1 0 0 0,-26-5 0 0 0,-22-5 0 0 0,-14 3 0 0 0,-12 0 0 0 0,-1 0 0 0 0,-1-5 0 0 0,15 2 0 0 0,8 6 0 0 0,15 6 0 0 0,11 2 0 0 0,7 2 0 0 0,17 4 0 0 0,12 3 0 0 0,11-2 0 0 0,12 0 0 0 0,8 0 0 0 0,9 3 0 0 0,7 1 0 0 0,20 1 0 0 0,24 2 0 0 0,25 0 0 0 0,28 0 0 0 0,24 0 0 0 0,18 0 0 0 0,16 1 0 0 0,4-1 0 0 0,-4 0 0 0 0,-1 0 0 0 0,-11 0 0 0 0,-12 0 0 0 0,-13 0 0 0 0,-15 0 0 0 0,-12 0 0 0 0,-10 0 0 0 0,-8 0 0 0 0,-14 0 0 0 0,-19 0 0 0 0,-16 0 0 0 0,-20 0 0 0 0,-8 0 0 0 0,-6 0 0 0 0,-10 0 0 0 0,-4 0 0 0 0,-2 0 0 0 0,1 0 0 0 0,7 0 0 0 0,2 0 0 0 0,7 0 0 0 0,2 0 0 0 0,-2 0 0 0 0,4 0 0 0 0,3 0 0 0 0,5 0 0 0 0,3 0 0 0 0,3 0 0 0 0,2 0 0 0 0,0 0 0 0 0,2 0 0 0 0,-1 0 0 0 0,0 0 0 0 0,-1 0 0 0 0,15 0 0 0 0,25 0 0 0 0,30 0 0 0 0,36 0 0 0 0,51 0 0 0 0,38 5 0 0 0,40 6 0 0 0,20 17 0 0 0,4 8 0 0 0,-16 3 0 0 0,-14-2 0 0 0,-33 0 0 0 0,-29-7 0 0 0,-29-4 0 0 0,-27-6 0 0 0,-23-7 0 0 0,-12-5 0 0 0,-18-4 0 0 0,-30-3 0 0 0,-23-2 0 0 0,-29 0 0 0 0,-24 0 0 0 0,-14 0 0 0 0,-11 0 0 0 0,-18-10 0 0 0,-3-2 0 0 0,4-5 0 0 0,3-3 0 0 0,2 1 0 0 0,-1-1 0 0 0,1-1 0 0 0,11 2 0 0 0,-4 2 0 0 0,-13-4 0 0 0,0-1 0 0 0,6-3 0 0 0,11-1 0 0 0,5 4 0 0 0,9 6 0 0 0,14 0 0 0 0,10 4 0 0 0,6 4 0 0 0,9 3 0 0 0,3 3 0 0 0,-1 2 0 0 0,3 1 0 0 0,4 0 0 0 0,14 1 0 0 0,27 0 0 0 0,22-1 0 0 0,24 6 0 0 0,22 5 0 0 0,20 7 0 0 0,15 5 0 0 0,-1 3 0 0 0,2 3 0 0 0,-1-4 0 0 0,-4-1 0 0 0,-14-5 0 0 0,-6-2 0 0 0,-7-2 0 0 0,-16 1 0 0 0,-7-3 0 0 0,-8-3 0 0 0,-5-4 0 0 0,-14-2 0 0 0,-20-2 0 0 0,-16-2 0 0 0,-20 0 0 0 0,-19-1 0 0 0,-6 0 0 0 0,-7 1 0 0 0,-3-1 0 0 0,1 1 0 0 0,-2 0 0 0 0,-1 0 0 0 0,9 0 0 0 0,8 0 0 0 0,10 0 0 0 0,6 0 0 0 0,2 0 0 0 0,0 0 0 0 0,2 0 0 0 0,2 0 0 0 0,21 0 0 0 0,27 0 0 0 0,35 0 0 0 0,34 0 0 0 0,52 0 0 0 0,47 0 0 0 0,31 0 0 0 0,23 5 0 0 0,-3 1 0 0 0,-8 1 0 0 0,-17 3 0 0 0,-32 0 0 0 0,-28-2 0 0 0,-37-1 0 0 0,-27-3 0 0 0,-18-2 0 0 0,-16-1 0 0 0,-12-1 0 0 0,-18 0 0 0 0,-17-1 0 0 0,-24 6 0 0 0,-25 1 0 0 0,-18 0 0 0 0,-14-1 0 0 0,-14-2 0 0 0,-11 0 0 0 0,1-2 0 0 0,4-1 0 0 0,2 0 0 0 0,14 0 0 0 0,10 0 0 0 0,11-1 0 0 0,12 1 0 0 0,8 0 0 0 0,16 0 0 0 0,17 0 0 0 0,29 0 0 0 0,30 0 0 0 0,36-5 0 0 0,47-11 0 0 0,64-4 0 0 0,48-2 0 0 0,54-3 0 0 0,37 2 0 0 0,24 7 0 0 0,19 4 0 0 0,-6 5 0 0 0,-14 4 0 0 0,-22 2 0 0 0,-31 1 0 0 0,-23 1 0 0 0,-22 0 0 0 0,-20 0 0 0 0,-7 5 0 0 0,-11 6 0 0 0,-13 1 0 0 0,-8 9 0 0 0,-10 4 0 0 0,-20-1 0 0 0,-17 5 0 0 0,-22-3 0 0 0,-20-1 0 0 0,-14-5 0 0 0,-15-6 0 0 0,-13-6 0 0 0,-8-4 0 0 0,-11-3 0 0 0,-10-2 0 0 0,-7-1 0 0 0,-6 0 0 0 0,-3 0 0 0 0,-1 0 0 0 0,-11 1 0 0 0,-23-1 0 0 0,-25 1 0 0 0,-32 0 0 0 0,-40 0 0 0 0,-32 0 0 0 0,-41 0 0 0 0,-47 0 0 0 0,-23 0 0 0 0,-15 0 0 0 0,-12-5 0 0 0,0-2 0 0 0,0-4 0 0 0,9 0 0 0 0,25 1 0 0 0,21-2 0 0 0,21 0 0 0 0,24-2 0 0 0,28 2 0 0 0,24 2 0 0 0,26 3 0 0 0,21 2 0 0 0,17 3 0 0 0,14 1 0 0 0,9 1 0 0 0,10-4 0 0 0,24-2 0 0 0,32-5 0 0 0,35 0 0 0 0,41-3 0 0 0,41 0 0 0 0,44-7 0 0 0,44-4 0 0 0,22 2 0 0 0,9-6 0 0 0,0 3 0 0 0,-1-5 0 0 0,-23 4 0 0 0,-27 1 0 0 0,-36 5 0 0 0,-33 6 0 0 0,-34 6 0 0 0,-30 4 0 0 0,-25 3 0 0 0,-17 2 0 0 0,-20 1 0 0 0,-25 0 0 0 0,-26 0 0 0 0,-28 0 0 0 0,-34 0 0 0 0,-31-6 0 0 0,-28-1 0 0 0,-39 0 0 0 0,-27 0 0 0 0,-15 3 0 0 0,-18 1 0 0 0,-22 0 0 0 0,-2 2 0 0 0,4 0 0 0 0,14 0 0 0 0,17 0 0 0 0,13 1 0 0 0,20-1 0 0 0,27 0 0 0 0,22 5 0 0 0,24 2 0 0 0,24-1 0 0 0,16-1 0 0 0,23 3 0 0 0,19 1 0 0 0,12 4 0 0 0,9-1 0 0 0,8 2 0 0 0,9 5 0 0 0,15 3 0 0 0,28 3 0 0 0,27-2 0 0 0,35-1 0 0 0,49 1 0 0 0,51 1 0 0 0,46-3 0 0 0,32 5 0 0 0,29 2 0 0 0,12 2 0 0 0,4 6 0 0 0,-10 6 0 0 0,-15 1 0 0 0,-29 8 0 0 0,-25 6 0 0 0,-36 2 0 0 0,-39-9 0 0 0,-42-3 0 0 0,-36-9 0 0 0,-28-12 0 0 0,-18-9 0 0 0,-16-4 0 0 0,-26-3 0 0 0,-27 1 0 0 0,-28-1 0 0 0,-29-2 0 0 0,-39-3 0 0 0,-42-2 0 0 0,-41-1 0 0 0,-24-2 0 0 0,-8 0 0 0 0,-2 0 0 0 0,13-1 0 0 0,19 1 0 0 0,21-1 0 0 0,14-4 0 0 0,23-2 0 0 0,17-4 0 0 0,12 0 0 0 0,18 1 0 0 0,12 2 0 0 0,13 4 0 0 0,9 1 0 0 0,15 2 0 0 0,10 1 0 0 0,13-5 0 0 0,9-1 0 0 0,13 0 0 0 0,14 2 0 0 0,21 0 0 0 0,27 2 0 0 0,39 1 0 0 0,39 1 0 0 0,68-5 0 0 0,49-2 0 0 0,37 1 0 0 0,41-8 0 0 0,3-3 0 0 0,-2 4 0 0 0,-23-3 0 0 0,-38 2 0 0 0,-48 3 0 0 0,-46 4 0 0 0,-47 2 0 0 0,-34 3 0 0 0,-27 2 0 0 0,-38 0 0 0 0,-38 1 0 0 0,-36-1 0 0 0,-27 1 0 0 0,-32-1 0 0 0,-21-4 0 0 0,-32-3 0 0 0,-23 1 0 0 0,-19 1 0 0 0,1 2 0 0 0,11 0 0 0 0,-7 2 0 0 0,8 1 0 0 0,16-5 0 0 0,23-2 0 0 0,18 1 0 0 0,18 2 0 0 0,25 0 0 0 0,11 2 0 0 0,17 1 0 0 0,13 1 0 0 0,11 0 0 0 0,8 0 0 0 0,4 0 0 0 0,17 0 0 0 0,25 1 0 0 0,21-1 0 0 0,24 0 0 0 0,26 0 0 0 0,25 0 0 0 0,21-10 0 0 0,15-3 0 0 0,-8 1 0 0 0,-12 1 0 0 0,-18-1 0 0 0,-22 1 0 0 0,-20 3 0 0 0,-37 2 0 0 0,-42 2 0 0 0,-34 2 0 0 0,-33 2 0 0 0,-32 0 0 0 0,-23 0 0 0 0,-21-9 0 0 0,-23-9 0 0 0,-12 0 0 0 0,-7-3 0 0 0,5 2 0 0 0,13-5 0 0 0,15 1 0 0 0,22 0 0 0 0,16 4 0 0 0,19-1 0 0 0,19 0 0 0 0,21 2 0 0 0,15 4 0 0 0,13 5 0 0 0,9 4 0 0 0,9-2 0 0 0,4-1 0 0 0,0 3 0 0 0,13 0 0 0 0,23 3 0 0 0,28 0 0 0 0,40 11 0 0 0,40 9 0 0 0,49 7 0 0 0,54-2 0 0 0,27 1 0 0 0,4 0 0 0 0,4-2 0 0 0,-5-7 0 0 0,-11 6 0 0 0,-23-2 0 0 0,-20 1 0 0 0,-26 2 0 0 0,-32-3 0 0 0,-31-4 0 0 0,-26-5 0 0 0,-23-4 0 0 0,-22 1 0 0 0,-15 1 0 0 0,-11 3 0 0 0,-19-1 0 0 0,-19-1 0 0 0,-26 3 0 0 0,-25-2 0 0 0,-20-1 0 0 0,-9-3 0 0 0,-13-3 0 0 0,-11-1 0 0 0,-18-1 0 0 0,-12-1 0 0 0,-12 0 0 0 0,-4-1 0 0 0,3 1 0 0 0,11-1 0 0 0,16 1 0 0 0,17 0 0 0 0,20 0 0 0 0,13 0 0 0 0,17 0 0 0 0,15 0 0 0 0,9 0 0 0 0,7 0 0 0 0,6 0 0 0 0,4 0 0 0 0,22-5 0 0 0,23-6 0 0 0,29-7 0 0 0,22 0 0 0 0,33-12 0 0 0,27-5 0 0 0,11-2 0 0 0,3 0 0 0 0,-13 2 0 0 0,-8 1 0 0 0,-14 8 0 0 0,-19 7 0 0 0,-20 7 0 0 0,-15 1 0 0 0,-21 2 0 0 0,-20 3 0 0 0,-31 2 0 0 0,-32 2 0 0 0,-26 1 0 0 0,-24 1 0 0 0,-17 0 0 0 0,-5 1 0 0 0,1-1 0 0 0,6 1 0 0 0,9-1 0 0 0,9 0 0 0 0,13 0 0 0 0,5 0 0 0 0,12 0 0 0 0,10 0 0 0 0,4 0 0 0 0,8 0 0 0 0,7 0 0 0 0,6 0 0 0 0,4 0 0 0 0,3 0 0 0 0,7 5 0 0 0,7 6 0 0 0,6 7 0 0 0,10 5 0 0 0,10 3 0 0 0,13 8 0 0 0,17 2 0 0 0,12-4 0 0 0,2-4 0 0 0,7-5 0 0 0,-3-3 0 0 0,-5-4 0 0 0,-8-5 0 0 0,-6-4 0 0 0,-4 1 0 0 0,-4 0 0 0 0,-3-2 0 0 0,-1-2 0 0 0,6-1 0 0 0,6 3 0 0 0,7 1 0 0 0,0 4 0 0 0,2 5 0 0 0,8 5 0 0 0,0-1 0 0 0,4 1 0 0 0,2 1 0 0 0,1-3 0 0 0,-6-4 0 0 0,-2 0 0 0 0,-7-3 0 0 0,-1 2 0 0 0,-3-1 0 0 0,-25-4 0 0 0,-24-3 0 0 0,-27-2 0 0 0,-32-2 0 0 0,-25-6 0 0 0,-28-13 0 0 0,-17-8 0 0 0,-22-4 0 0 0,-8-2 0 0 0,5-2 0 0 0,9-4 0 0 0,14-1 0 0 0,12 6 0 0 0,17 3 0 0 0,21 2 0 0 0,17 6 0 0 0,9 1 0 0 0,10 4 0 0 0,9 5 0 0 0,20 4 0 0 0,35 3 0 0 0,29 3 0 0 0,37 1 0 0 0,24 1 0 0 0,24 0 0 0 0,16-1 0 0 0,27 1 0 0 0,19 5 0 0 0,15 0 0 0 0,0 1 0 0 0,-7 8 0 0 0,-17 1 0 0 0,-15-1 0 0 0,-26-4 0 0 0,-21-3 0 0 0,-22 1 0 0 0,-22 0 0 0 0,-19 3 0 0 0,-14-1 0 0 0,-14 3 0 0 0,-27 4 0 0 0,-18-1 0 0 0,-26-3 0 0 0,-21-5 0 0 0,-14-3 0 0 0,-8-3 0 0 0,-5-2 0 0 0,-6-1 0 0 0,3 0 0 0 0,8-1 0 0 0,9 0 0 0 0,3 1 0 0 0,3-1 0 0 0,10 1 0 0 0,10 0 0 0 0,8 0 0 0 0,2 0 0 0 0,4 0 0 0 0,12 0 0 0 0,15 0 0 0 0,25 0 0 0 0,29 0 0 0 0,27 0 0 0 0,16 0 0 0 0,23-5 0 0 0,7-2 0 0 0,3 1 0 0 0,-3 1 0 0 0,-17 2 0 0 0,-15 0 0 0 0,-18 2 0 0 0,-35 1 0 0 0,-37 0 0 0 0,-43-5 0 0 0,-33-1 0 0 0,-27 0 0 0 0,-40 1 0 0 0,-18-3 0 0 0,-17-1 0 0 0,4-3 0 0 0,7-1 0 0 0,19 4 0 0 0,20 2 0 0 0,18-3 0 0 0,24 1 0 0 0,22 2 0 0 0,13 2 0 0 0,11 2 0 0 0,9 1 0 0 0,14 1 0 0 0,17 1 0 0 0,19 0 0 0 0,17 1 0 0 0,12-1 0 0 0,20 1 0 0 0,8-1 0 0 0,12 0 0 0 0,17 0 0 0 0,11 0 0 0 0,5 0 0 0 0,9 0 0 0 0,-3 0 0 0 0,3 0 0 0 0,5 0 0 0 0,0 0 0 0 0,1 0 0 0 0,0 0 0 0 0,-3 0 0 0 0,-9 0 0 0 0,-15 0 0 0 0,-10 0 0 0 0,-17 5 0 0 0,-11 1 0 0 0,-11 1 0 0 0,-11-2 0 0 0,-8-2 0 0 0,-5 0 0 0 0,-18-2 0 0 0,-30-1 0 0 0,-33 0 0 0 0,-36-10 0 0 0,-39-8 0 0 0,-37-6 0 0 0,-36-14 0 0 0,-28-10 0 0 0,-25-7 0 0 0,-14-4 0 0 0,-2 4 0 0 0,11 0 0 0 0,19 1 0 0 0,15 4 0 0 0,26 5 0 0 0,31 6 0 0 0,34 5 0 0 0,25 3 0 0 0,25 6 0 0 0,21 8 0 0 0,22 2 0 0 0,11 4 0 0 0,11-2 0 0 0,9-4 0 0 0,18 2 0 0 0,19-7 0 0 0,24-4 0 0 0,27-3 0 0 0,34-1 0 0 0,32-11 0 0 0,21 2 0 0 0,30 3 0 0 0,17 2 0 0 0,7 3 0 0 0,-11-5 0 0 0,-7 1 0 0 0,-13 5 0 0 0,-19 3 0 0 0,-24 1 0 0 0,-19 5 0 0 0,-24 6 0 0 0,-27 6 0 0 0,-16 4 0 0 0,-14 3 0 0 0,-14-3 0 0 0,-29-6 0 0 0,-30-5 0 0 0,-30-11 0 0 0,-25-4 0 0 0,-19 2 0 0 0,-18-4 0 0 0,-12 4 0 0 0,-5-3 0 0 0,1 4 0 0 0,8 2 0 0 0,10 5 0 0 0,16 6 0 0 0,10 6 0 0 0,14 5 0 0 0,11-3 0 0 0,6 0 0 0 0,8 2 0 0 0,8 1 0 0 0,5 2 0 0 0,10 5 0 0 0,9 8 0 0 0,13 7 0 0 0,12 10 0 0 0,19 5 0 0 0,16 2 0 0 0,5 5 0 0 0,10 6 0 0 0,5-2 0 0 0,6 4 0 0 0,-3-3 0 0 0,-4-3 0 0 0,-1-5 0 0 0,-6-8 0 0 0,2-4 0 0 0,-3-1 0 0 0,-6-1 0 0 0,-1 2 0 0 0,2-4 0 0 0,2 0 0 0 0,-7 0 0 0 0,-6-2 0 0 0,-5 0 0 0 0,-2-3 0 0 0,-7 0 0 0 0,-2-2 0 0 0,-4-3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16771 2662 16383 0 0,'10'0'0'0'0,"13"0"0"0"0,12 0 0 0 0,5 0 0 0 0,6 0 0 0 0,0 0 0 0 0,-3 0 0 0 0,0 0 0 0 0,-1 0 0 0 0,2 0 0 0 0,-3 0 0 0 0,-2 0 0 0 0,-18 0 0 0 0,-22 0 0 0 0,-21 0 0 0 0,-27 0 0 0 0,-13 0 0 0 0,-13 0 0 0 0,-2 0 0 0 0,1 0 0 0 0,6 0 0 0 0,7 0 0 0 0,12 0 0 0 0,8 0 0 0 0,7 0 0 0 0,4 0 0 0 0,15 0 0 0 0,7 5 0 0 0,17 1 0 0 0,16 5 0 0 0,10 2 0 0 0,14-3 0 0 0,3-3 0 0 0,8 3 0 0 0,0-1 0 0 0,-7-2 0 0 0,-5 0 0 0 0,-7-4 0 0 0,-19 4 0 0 0,-23 0 0 0 0,-16-1 0 0 0,-15-1 0 0 0,-11-2 0 0 0,-2-1 0 0 0,-4-1 0 0 0,2-1 0 0 0,5 0 0 0 0,5 0 0 0 0,-2-1 0 0 0,3 1 0 0 0,7 5 0 0 0,9 7 0 0 0,8 6 0 0 0,6 5 0 0 0,5 4 0 0 0,3 2 0 0 0,6-4 0 0 0,8-1 0 0 0,5-4 0 0 0,5-6 0 0 0,3-6 0 0 0,7-3 0 0 0,2-4 0 0 0,-4-5 0 0 0,-3-4 0 0 0,-3 1 0 0 0,1 1 0 0 0,0 1 0 0 0,-4-2 0 0 0,-12-3 0 0 0,-7-1 0 0 0,-9-1 0 0 0,-9 2 0 0 0,-7 3 0 0 0,-5 2 0 0 0,2 8 0 0 0,6 8 0 0 0,10 6 0 0 0,7 8 0 0 0,7-3 0 0 0,9-5 0 0 0,7-3 0 0 0,4-7 0 0 0,-8-3 0 0 0,-10-2 0 0 0,-13-2 0 0 0,-5 4 0 0 0,-1 7 0 0 0,1 6 0 0 0,3 6 0 0 0,2 2 0 0 0,3 5 0 0 0,5-6 0 0 0,8-4 0 0 0,7-8 0 0 0,1-9 0 0 0,-4-11 0 0 0,-9-4 0 0 0,-10-1 0 0 0,-10 3 0 0 0,-2-2 0 0 0,2-3 0 0 0,3-7 0 0 0,3-2 0 0 0,3-3 0 0 0,-2 4 0 0 0,-5 4 0 0 0,-1 2 0 0 0,-2 3 0 0 0,-4 5 0 0 0,1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15911 2843 16383 0 0,'5'0'0'0'0,"1"-5"0"0"0,1-6 0 0 0,-2-7 0 0 0,-7-6 0 0 0,-7 3 0 0 0,-7 3 0 0 0,-7 6 0 0 0,2 0 0 0 0,-1 2 0 0 0,-2 2 0 0 0,-2 3 0 0 0,-1 2 0 0 0,-1 2 0 0 0,15 5 0 0 0,13 8 0 0 0,17 6 0 0 0,11 1 0 0 0,5 1 0 0 0,3-2 0 0 0,-1-4 0 0 0,-1 0 0 0 0,-1-2 0 0 0,-2-3 0 0 0,-11-3 0 0 0,-13-3 0 0 0,-13-2 0 0 0,-16 0 0 0 0,-9-2 0 0 0,-13 1 0 0 0,-10-1 0 0 0,0 1 0 0 0,-2-1 0 0 0,5 1 0 0 0,6 0 0 0 0,5 0 0 0 0,5 0 0 0 0,4 0 0 0 0,11 0 0 0 0,15 0 0 0 0,17 0 0 0 0,12 0 0 0 0,12 0 0 0 0,10 0 0 0 0,1 0 0 0 0,-2 0 0 0 0,-18 0 0 0 0,-19-5 0 0 0,-16-2 0 0 0,-16-4 0 0 0,-9-5 0 0 0,-4-2 0 0 0,-6 5 0 0 0,1-2 0 0 0,-9 2 0 0 0,-5 4 0 0 0,-2 2 0 0 0,2 3 0 0 0,8 3 0 0 0,5 0 0 0 0,21-4 0 0 0,19-1 0 0 0,24-4 0 0 0,24-1 0 0 0,14 1 0 0 0,17-1 0 0 0,10-1 0 0 0,-5 4 0 0 0,-6 1 0 0 0,-10 3 0 0 0,-13 2 0 0 0,-9 2 0 0 0,-7 0 0 0 0,-10-5 0 0 0,-19-1 0 0 0,-16 0 0 0 0,-16 2 0 0 0,-14 0 0 0 0,-5 2 0 0 0,-4 1 0 0 0,0 1 0 0 0,3 0 0 0 0,0 0 0 0 0,-2 0 0 0 0,2 1 0 0 0,3-1 0 0 0,14 0 0 0 0,22 0 0 0 0,21 0 0 0 0,19 0 0 0 0,17 0 0 0 0,6 0 0 0 0,-2 0 0 0 0,-1 0 0 0 0,-4 0 0 0 0,-6 0 0 0 0,-21 0 0 0 0,-18 0 0 0 0,-16 0 0 0 0,-10 0 0 0 0,-12 0 0 0 0,-5 0 0 0 0,-1 0 0 0 0,1 0 0 0 0,2 0 0 0 0,8 5 0 0 0,7 6 0 0 0,14 7 0 0 0,22 5 0 0 0,23 8 0 0 0,15 4 0 0 0,19 6 0 0 0,11 2 0 0 0,2-8 0 0 0,-9-9 0 0 0,-8-9 0 0 0,-9-3 0 0 0,-11-3 0 0 0,-9-4 0 0 0,-5-3 0 0 0,-14-2 0 0 0,-15-2 0 0 0,-13 0 0 0 0,-1-1 0 0 0,11 1 0 0 0,16-1 0 0 0,9 0 0 0 0,10 1 0 0 0,3 0 0 0 0,1 0 0 0 0,-3 0 0 0 0,-2 0 0 0 0,-13 0 0 0 0,-24 0 0 0 0,-18 0 0 0 0,-19 0 0 0 0,-19 0 0 0 0,-10-5 0 0 0,-2-2 0 0 0,-1 1 0 0 0,8 1 0 0 0,9 2 0 0 0,9 0 0 0 0,11-3 0 0 0,17-1 0 0 0,21 1 0 0 0,14-4 0 0 0,14 0 0 0 0,11-3 0 0 0,8 1 0 0 0,1 1 0 0 0,-10-1 0 0 0,-7 1 0 0 0,-9-2 0 0 0,-14-1 0 0 0,-20-1 0 0 0,-18-3 0 0 0,-10-4 0 0 0,-3 2 0 0 0,-1 4 0 0 0,1 6 0 0 0,3 3 0 0 0,2-1 0 0 0,11 0 0 0 0,15 2 0 0 0,14 2 0 0 0,19 1 0 0 0,11 2 0 0 0,10 0 0 0 0,0-3 0 0 0,-2-3 0 0 0,-4 1 0 0 0,-3 2 0 0 0,-5 0 0 0 0,-11 2 0 0 0,-21 1 0 0 0,-14 1 0 0 0,-10 0 0 0 0,-12 0 0 0 0,-4 0 0 0 0,-1 1 0 0 0,17-1 0 0 0,22 0 0 0 0,21 0 0 0 0,11 0 0 0 0,12 0 0 0 0,7 0 0 0 0,1 0 0 0 0,-4 0 0 0 0,-10 5 0 0 0,-16 2 0 0 0,-21-1 0 0 0,-16-1 0 0 0,-15-2 0 0 0,-12 0 0 0 0,-4-2 0 0 0,-3-1 0 0 0,1 0 0 0 0,5 0 0 0 0,4 0 0 0 0,5 0 0 0 0,17-1 0 0 0,17 1 0 0 0,-1 0 0 0 0,-5 0 0 0 0,-11 0 0 0 0,-8 0 0 0 0,-4 0 0 0 0,-2 0 0 0 0,-1 0 0 0 0,16 0 0 0 0,25-5 0 0 0,16-1 0 0 0,14-1 0 0 0,6 2 0 0 0,-6-3 0 0 0,-3-1 0 0 0,-3 1 0 0 0,-2 2 0 0 0,-2 2 0 0 0,1 2 0 0 0,-1 1 0 0 0,-15 1 0 0 0,-19 0 0 0 0,-14 1 0 0 0,-8-1 0 0 0,-4 1 0 0 0,8-1 0 0 0,12 0 0 0 0,15 0 0 0 0,10 0 0 0 0,9 0 0 0 0,-4 0 0 0 0,-11-5 0 0 0,-16-1 0 0 0,-17-1 0 0 0,-8 2 0 0 0,-4 2 0 0 0,10 0 0 0 0,20 2 0 0 0,25 1 0 0 0,30 0 0 0 0,27 5 0 0 0,25 7 0 0 0,15 12 0 0 0,19 5 0 0 0,1 4 0 0 0,-13 6 0 0 0,-16 1 0 0 0,-17-2 0 0 0,-8-5 0 0 0,-18-6 0 0 0,-15-1 0 0 0,-10-5 0 0 0,-11-2 0 0 0,-16-4 0 0 0,-13-4 0 0 0,-12-4 0 0 0,-9-3 0 0 0,-4-3 0 0 0,-3-1 0 0 0,0-1 0 0 0,-1 0 0 0 0,0 0 0 0 0,2 1 0 0 0,4-6 0 0 0,18 0 0 0 0,15-6 0 0 0,20 1 0 0 0,21 1 0 0 0,8 2 0 0 0,8 4 0 0 0,3 1 0 0 0,-4 2 0 0 0,-8 1 0 0 0,-9 0 0 0 0,-22-5 0 0 0,-25-1 0 0 0,-21 1 0 0 0,-18 0 0 0 0,-17 2 0 0 0,-8 0 0 0 0,-3-3 0 0 0,0-1 0 0 0,2-4 0 0 0,7 0 0 0 0,9 1 0 0 0,7 3 0 0 0,17 2 0 0 0,27 2 0 0 0,24 2 0 0 0,17 1 0 0 0,16 0 0 0 0,8 0 0 0 0,-2 1 0 0 0,-2-1 0 0 0,-7 1 0 0 0,-7-6 0 0 0,-18-6 0 0 0,-18-2 0 0 0,-16-3 0 0 0,-13-4 0 0 0,-8 1 0 0 0,-4 4 0 0 0,-3 5 0 0 0,-1-1 0 0 0,1 1 0 0 0,5-3 0 0 0,8-3 0 0 0,11 0 0 0 0,13-1 0 0 0,15 0 0 0 0,9 0 0 0 0,9 3 0 0 0,9 3 0 0 0,-5-1 0 0 0,-3 1 0 0 0,-5 2 0 0 0,-2 4 0 0 0,-12 2 0 0 0,-14 1 0 0 0,-13 2 0 0 0,-10 0 0 0 0,-3 5 0 0 0,-2 2 0 0 0,2 5 0 0 0,5 5 0 0 0,4 4 0 0 0,5 5 0 0 0,8-3 0 0 0,9 0 0 0 0,2 0 0 0 0,4-3 0 0 0,4-5 0 0 0,3-5 0 0 0,8-4 0 0 0,8-4 0 0 0,7-1 0 0 0,11-2 0 0 0,4 0 0 0 0,3 0 0 0 0,4 0 0 0 0,1 1 0 0 0,-7-1 0 0 0,-9 1 0 0 0,-9 0 0 0 0,-17 0 0 0 0,-23 0 0 0 0,-22 0 0 0 0,-14 0 0 0 0,-5 0 0 0 0,-3 0 0 0 0,1 0 0 0 0,2 0 0 0 0,-3 0 0 0 0,1 0 0 0 0,-4 0 0 0 0,-9 0 0 0 0,-1 0 0 0 0,-6 0 0 0 0,-4-5 0 0 0,5-1 0 0 0,6-1 0 0 0,7 2 0 0 0,7-3 0 0 0,14-6 0 0 0,15 0 0 0 0,20 2 0 0 0,18 4 0 0 0,13 2 0 0 0,9 3 0 0 0,1 1 0 0 0,1 2 0 0 0,-4 1 0 0 0,-5-1 0 0 0,-5 1 0 0 0,-20-1 0 0 0,-18 1 0 0 0,-19-1 0 0 0,-11 0 0 0 0,-7 0 0 0 0,-6 0 0 0 0,-2 0 0 0 0,2 0 0 0 0,7 5 0 0 0,16 2 0 0 0,14-1 0 0 0,14-1 0 0 0,10-2 0 0 0,-4 0 0 0 0,-14-2 0 0 0,-17-1 0 0 0,-12 0 0 0 0,-10 0 0 0 0,-9 0 0 0 0,-2 0 0 0 0,3-1 0 0 0,3 1 0 0 0,15 0 0 0 0,16 0 0 0 0,10-5 0 0 0,1-2 0 0 0,-5 1 0 0 0,-7 1 0 0 0,-6 2 0 0 0,-4-5 0 0 0,-5 1 0 0 0,-1 0 0 0 0,-2-4 0 0 0,0 1 0 0 0,0 2 0 0 0,0-3 0 0 0,0 1 0 0 0,0 1 0 0 0,-4 3 0 0 0,-2 3 0 0 0,1 1 0 0 0,1 1 0 0 0,2 1 0 0 0,0 0 0 0 0,2-4 0 0 0,1-2 0 0 0,0 0 0 0 0,0 1 0 0 0,0 2 0 0 0,1 0 0 0 0,-1 2 0 0 0,0 1 0 0 0,10 0 0 0 0,18 0 0 0 0,14 0 0 0 0,25 5 0 0 0,15 7 0 0 0,24 6 0 0 0,8 5 0 0 0,10 3 0 0 0,-2-1 0 0 0,-1-2 0 0 0,-3 1 0 0 0,-10-3 0 0 0,-5-2 0 0 0,1 3 0 0 0,-3 1 0 0 0,-4 2 0 0 0,1 2 0 0 0,-1-3 0 0 0,-7-2 0 0 0,1-4 0 0 0,-1 0 0 0 0,5-3 0 0 0,-5-5 0 0 0,-2-3 0 0 0,-6-3 0 0 0,-3-3 0 0 0,-5 0 0 0 0,-9 3 0 0 0,-2 2 0 0 0,-2-1 0 0 0,0 0 0 0 0,-12 3 0 0 0,-23 0 0 0 0,-27-1 0 0 0,-17-1 0 0 0,-16-3 0 0 0,-12-1 0 0 0,2-1 0 0 0,-1 0 0 0 0,6-2 0 0 0,1 1 0 0 0,1 0 0 0 0,3-1 0 0 0,1 1 0 0 0,2 0 0 0 0,6 0 0 0 0,3 0 0 0 0,4 0 0 0 0,6 0 0 0 0,10-5 0 0 0,5-2 0 0 0,17 1 0 0 0,15 1 0 0 0,16 2 0 0 0,9 0 0 0 0,15 2 0 0 0,8 1 0 0 0,6 0 0 0 0,-2 0 0 0 0,-7 0 0 0 0,-7 0 0 0 0,-21 1 0 0 0,-28-1 0 0 0,-25 0 0 0 0,-20 0 0 0 0,-23 0 0 0 0,-8 0 0 0 0,-15 0 0 0 0,-11 0 0 0 0,-2 0 0 0 0,-3 0 0 0 0,14 0 0 0 0,13 0 0 0 0,16 0 0 0 0,15 0 0 0 0,7 0 0 0 0,6 0 0 0 0,5 0 0 0 0,19 0 0 0 0,17 0 0 0 0,24 0 0 0 0,17 0 0 0 0,21 0 0 0 0,16 0 0 0 0,13 0 0 0 0,-3 0 0 0 0,-2 0 0 0 0,-11 0 0 0 0,-13 0 0 0 0,-12 0 0 0 0,-10 0 0 0 0,-16 0 0 0 0,-28 0 0 0 0,-22 0 0 0 0,-32 0 0 0 0,-26 0 0 0 0,-17 0 0 0 0,-18 0 0 0 0,-2 0 0 0 0,-6 0 0 0 0,-1 0 0 0 0,-3 0 0 0 0,1 0 0 0 0,-2 0 0 0 0,6 0 0 0 0,20 0 0 0 0,19 0 0 0 0,18 0 0 0 0,16 0 0 0 0,13 0 0 0 0,7 0 0 0 0,15 0 0 0 0,21 0 0 0 0,23 0 0 0 0,23 0 0 0 0,28 0 0 0 0,30 0 0 0 0,27 0 0 0 0,14 0 0 0 0,3 0 0 0 0,-5 5 0 0 0,-17 1 0 0 0,-17 1 0 0 0,-11-2 0 0 0,-19 3 0 0 0,-13 1 0 0 0,-14 3 0 0 0,-5 6 0 0 0,-8-1 0 0 0,-5-4 0 0 0,-14-3 0 0 0,-25-4 0 0 0,-23-3 0 0 0,-22-2 0 0 0,-22-1 0 0 0,-10 0 0 0 0,-11-1 0 0 0,-9 0 0 0 0,-4 1 0 0 0,2-1 0 0 0,3 1 0 0 0,3-5 0 0 0,-2-2 0 0 0,6 1 0 0 0,8 1 0 0 0,9-3 0 0 0,12-1 0 0 0,6 1 0 0 0,9 3 0 0 0,6 1 0 0 0,6 2 0 0 0,13 0 0 0 0,16 2 0 0 0,19 0 0 0 0,16 2 0 0 0,19-2 0 0 0,16 0 0 0 0,16 1 0 0 0,20-1 0 0 0,7 0 0 0 0,6 0 0 0 0,3 0 0 0 0,-9 0 0 0 0,-12 0 0 0 0,-12 5 0 0 0,-11 1 0 0 0,-8 1 0 0 0,-9-2 0 0 0,-10-2 0 0 0,-17 0 0 0 0,-28-2 0 0 0,-24-1 0 0 0,-23 0 0 0 0,-18-5 0 0 0,-12-7 0 0 0,-14-7 0 0 0,-11-4 0 0 0,-12-3 0 0 0,-7-3 0 0 0,-7-1 0 0 0,-12 0 0 0 0,-1-5 0 0 0,-2 2 0 0 0,-1 4 0 0 0,9 5 0 0 0,13 3 0 0 0,7 4 0 0 0,14 6 0 0 0,8 4 0 0 0,16 4 0 0 0,11 1 0 0 0,7-2 0 0 0,8-2 0 0 0,9 1 0 0 0,5 1 0 0 0,5 1 0 0 0,13 1 0 0 0,14 11 0 0 0,28 9 0 0 0,29 6 0 0 0,37 4 0 0 0,26 7 0 0 0,24 4 0 0 0,13-7 0 0 0,15-3 0 0 0,14-6 0 0 0,-9-7 0 0 0,0-2 0 0 0,-14-3 0 0 0,-14-3 0 0 0,-17-3 0 0 0,-15 2 0 0 0,-21 5 0 0 0,-18 1 0 0 0,-14-2 0 0 0,-14-3 0 0 0,-9-3 0 0 0,-11 4 0 0 0,-14 4 0 0 0,-14 0 0 0 0,-17-2 0 0 0,-24 2 0 0 0,-20 3 0 0 0,-13 0 0 0 0,-24 2 0 0 0,-19 2 0 0 0,-14 3 0 0 0,-18 8 0 0 0,-4-1 0 0 0,1-7 0 0 0,-3-1 0 0 0,15-5 0 0 0,12-6 0 0 0,14-3 0 0 0,22-5 0 0 0,12-2 0 0 0,10-1 0 0 0,13-1 0 0 0,12 0 0 0 0,9 1 0 0 0,6-1 0 0 0,4 0 0 0 0,16 1 0 0 0,26 0 0 0 0,30 0 0 0 0,37-5 0 0 0,35-2 0 0 0,27-4 0 0 0,30-10 0 0 0,14-2 0 0 0,0 3 0 0 0,-16 4 0 0 0,-22 6 0 0 0,-27 5 0 0 0,-29 2 0 0 0,-25 2 0 0 0,-19 2 0 0 0,-23 0 0 0 0,-30-5 0 0 0,-24-2 0 0 0,-27 1 0 0 0,-24-5 0 0 0,-18 0 0 0 0,-6 2 0 0 0,-2 2 0 0 0,-1 1 0 0 0,7 3 0 0 0,5 1 0 0 0,10 1 0 0 0,14 0 0 0 0,10 1 0 0 0,4-1 0 0 0,3 0 0 0 0,10-4 0 0 0,8-3 0 0 0,5 1 0 0 0,3 1 0 0 0,11 2 0 0 0,19 0 0 0 0,13 2 0 0 0,29 1 0 0 0,27 0 0 0 0,26 0 0 0 0,31 0 0 0 0,8 0 0 0 0,1 1 0 0 0,2-1 0 0 0,-8 0 0 0 0,-16 0 0 0 0,-19 0 0 0 0,-14 0 0 0 0,-18 0 0 0 0,-13 0 0 0 0,-27 0 0 0 0,-31 0 0 0 0,-34 0 0 0 0,-21 0 0 0 0,-24 0 0 0 0,-17 0 0 0 0,-10 0 0 0 0,-7 0 0 0 0,8 0 0 0 0,8-5 0 0 0,12-2 0 0 0,12-4 0 0 0,9 0 0 0 0,12-4 0 0 0,11 1 0 0 0,9 3 0 0 0,6 3 0 0 0,9 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16621 3027 16383 0 0,'-25'0'0'0'0,"-18"5"0"0"0,-21 1 0 0 0,-10 0 0 0 0,3-1 0 0 0,4-1 0 0 0,8-2 0 0 0,9-1 0 0 0,8 0 0 0 0,17-1 0 0 0,17 0 0 0 0,19-1 0 0 0,24 1 0 0 0,10 0 0 0 0,17 0 0 0 0,18 5 0 0 0,10 1 0 0 0,5 0 0 0 0,5-1 0 0 0,6 4 0 0 0,0 0 0 0 0,-4-3 0 0 0,-4 0 0 0 0,-9-3 0 0 0,-10 4 0 0 0,-13 1 0 0 0,-8-2 0 0 0,-9-1 0 0 0,-18-2 0 0 0,-29-1 0 0 0,-29-1 0 0 0,-25-1 0 0 0,-19 0 0 0 0,-17 0 0 0 0,-8-1 0 0 0,-7 1 0 0 0,-2 0 0 0 0,-2 0 0 0 0,3 0 0 0 0,8 0 0 0 0,1 0 0 0 0,12 0 0 0 0,10 0 0 0 0,8 0 0 0 0,10 0 0 0 0,9 0 0 0 0,13-5 0 0 0,16-2 0 0 0,22 1 0 0 0,24 1 0 0 0,22 1 0 0 0,18-3 0 0 0,16 0 0 0 0,13 1 0 0 0,16 1 0 0 0,7-4 0 0 0,3 1 0 0 0,-10 1 0 0 0,-4 1 0 0 0,-11 3 0 0 0,-18 1 0 0 0,-12 1 0 0 0,-14 1 0 0 0,-10 0 0 0 0,-19 0 0 0 0,-28-4 0 0 0,-28-2 0 0 0,-15-5 0 0 0,-18-1 0 0 0,-20 3 0 0 0,-14 1 0 0 0,-6 4 0 0 0,-10 1 0 0 0,-5 2 0 0 0,2 0 0 0 0,1 2 0 0 0,16-1 0 0 0,14 1 0 0 0,22-6 0 0 0,17 0 0 0 0,11-1 0 0 0,16 1 0 0 0,22 1 0 0 0,25 2 0 0 0,27 1 0 0 0,29 0 0 0 0,15 1 0 0 0,16 1 0 0 0,17-1 0 0 0,11 0 0 0 0,-4 0 0 0 0,-10 1 0 0 0,-14-1 0 0 0,-15 5 0 0 0,-20 1 0 0 0,-19 0 0 0 0,-15-2 0 0 0,-10 0 0 0 0,-21-2 0 0 0,-28-1 0 0 0,-22 0 0 0 0,-19-1 0 0 0,-21 0 0 0 0,-17-1 0 0 0,-7 1 0 0 0,-12 0 0 0 0,-7-5 0 0 0,-3-1 0 0 0,4 0 0 0 0,18 1 0 0 0,15 1 0 0 0,17-3 0 0 0,15-1 0 0 0,22 2 0 0 0,30 1 0 0 0,30 1 0 0 0,25 2 0 0 0,27 1 0 0 0,20 1 0 0 0,7-5 0 0 0,0-1 0 0 0,-3 0 0 0 0,-11 1 0 0 0,-11 2 0 0 0,-15 1 0 0 0,-15 1 0 0 0,-10 0 0 0 0,-19 1 0 0 0,-23 1 0 0 0,-22-1 0 0 0,-22 0 0 0 0,-24-5 0 0 0,-15-1 0 0 0,-19 0 0 0 0,-12 1 0 0 0,-11 1 0 0 0,0-3 0 0 0,1 0 0 0 0,17 1 0 0 0,16 1 0 0 0,18 1 0 0 0,17 2 0 0 0,12 1 0 0 0,13-4 0 0 0,22-1 0 0 0,21 0 0 0 0,24 1 0 0 0,15 2 0 0 0,18 1 0 0 0,17 1 0 0 0,3 0 0 0 0,6 1 0 0 0,11 1 0 0 0,2-1 0 0 0,-3 0 0 0 0,-9 0 0 0 0,-13 1 0 0 0,-14-1 0 0 0,-16 0 0 0 0,-11 0 0 0 0,-19 0 0 0 0,-18 0 0 0 0,-20 0 0 0 0,-28 0 0 0 0,-26 0 0 0 0,-17 0 0 0 0,-14-5 0 0 0,-25-7 0 0 0,-15-1 0 0 0,-15-3 0 0 0,-11 1 0 0 0,4 4 0 0 0,3 2 0 0 0,10 4 0 0 0,14 3 0 0 0,21 1 0 0 0,23 1 0 0 0,23 0 0 0 0,17 1 0 0 0,8-1 0 0 0,19 1 0 0 0,25-1 0 0 0,31 1 0 0 0,29-1 0 0 0,24 0 0 0 0,22 0 0 0 0,7 0 0 0 0,3 0 0 0 0,-4 0 0 0 0,-16 0 0 0 0,-15 0 0 0 0,-12 0 0 0 0,-14 0 0 0 0,-21 0 0 0 0,-27 0 0 0 0,-30 0 0 0 0,-21 0 0 0 0,-19 0 0 0 0,-13 0 0 0 0,-5 0 0 0 0,-4 0 0 0 0,3 0 0 0 0,10 0 0 0 0,11 0 0 0 0,11 0 0 0 0,8 0 0 0 0,11-5 0 0 0,15-7 0 0 0,15-1 0 0 0,17 2 0 0 0,20-2 0 0 0,18 0 0 0 0,14 4 0 0 0,9 2 0 0 0,2 3 0 0 0,-4 2 0 0 0,0 1 0 0 0,-3 1 0 0 0,-10 1 0 0 0,-11-1 0 0 0,-20 1 0 0 0,-25-1 0 0 0,-24-4 0 0 0,-19-2 0 0 0,-15 0 0 0 0,-2 1 0 0 0,-4 1 0 0 0,3 2 0 0 0,6 1 0 0 0,5 0 0 0 0,5 1 0 0 0,19 1 0 0 0,16-1 0 0 0,24 0 0 0 0,18 0 0 0 0,16 1 0 0 0,19-1 0 0 0,11 0 0 0 0,15 0 0 0 0,10 5 0 0 0,11 1 0 0 0,-1 5 0 0 0,-11 0 0 0 0,-10-1 0 0 0,-17-3 0 0 0,-13-2 0 0 0,-9 2 0 0 0,-10 1 0 0 0,-13 4 0 0 0,-24-1 0 0 0,-29-2 0 0 0,-27-2 0 0 0,-26-3 0 0 0,-26-1 0 0 0,-33-2 0 0 0,-18-1 0 0 0,-20 0 0 0 0,-22-1 0 0 0,-13 1 0 0 0,-7-1 0 0 0,17 1 0 0 0,15 0 0 0 0,18 0 0 0 0,15 0 0 0 0,18 0 0 0 0,19 0 0 0 0,18 0 0 0 0,8 0 0 0 0,13 0 0 0 0,8 0 0 0 0,8 0 0 0 0,2 0 0 0 0,6 0 0 0 0,3 0 0 0 0,4 0 0 0 0,3 0 0 0 0,11 0 0 0 0,19 0 0 0 0,25 0 0 0 0,28 5 0 0 0,39 1 0 0 0,39 0 0 0 0,32 3 0 0 0,18 2 0 0 0,22-3 0 0 0,3-2 0 0 0,-15 3 0 0 0,-16 0 0 0 0,-21-2 0 0 0,-33-2 0 0 0,-21 4 0 0 0,-23-1 0 0 0,-19-1 0 0 0,-15-2 0 0 0,-9-1 0 0 0,-11 2 0 0 0,-13 2 0 0 0,-14-2 0 0 0,-15-2 0 0 0,-20-1 0 0 0,-17-1 0 0 0,-19-1 0 0 0,-17-1 0 0 0,-11 0 0 0 0,-13 0 0 0 0,-2-1 0 0 0,1 1 0 0 0,5 0 0 0 0,11 0 0 0 0,9 0 0 0 0,10 0 0 0 0,15 0 0 0 0,8 0 0 0 0,10 0 0 0 0,9 0 0 0 0,6 0 0 0 0,4 0 0 0 0,2 0 0 0 0,16 0 0 0 0,26 0 0 0 0,29 0 0 0 0,33 5 0 0 0,38 6 0 0 0,24 2 0 0 0,14 8 0 0 0,1 1 0 0 0,-2-4 0 0 0,-6 9 0 0 0,3 2 0 0 0,-20-5 0 0 0,-16-7 0 0 0,-17-6 0 0 0,-20-5 0 0 0,-17 2 0 0 0,-14-2 0 0 0,-28-1 0 0 0,-33-1 0 0 0,-27-2 0 0 0,-35 0 0 0 0,-50-2 0 0 0,-36 0 0 0 0,-29 0 0 0 0,-22-1 0 0 0,-17 1 0 0 0,-4 0 0 0 0,14 0 0 0 0,30 0 0 0 0,29 0 0 0 0,17 0 0 0 0,14 0 0 0 0,26 0 0 0 0,15 0 0 0 0,19 0 0 0 0,18 0 0 0 0,13 0 0 0 0,9 0 0 0 0,20 0 0 0 0,27 0 0 0 0,31 0 0 0 0,27 0 0 0 0,33 0 0 0 0,36 0 0 0 0,40 0 0 0 0,24 0 0 0 0,6 0 0 0 0,-12 0 0 0 0,-26 0 0 0 0,-32 0 0 0 0,-34 0 0 0 0,-26 0 0 0 0,-23 0 0 0 0,-29 0 0 0 0,-35 0 0 0 0,-21 0 0 0 0,-24 0 0 0 0,-20 0 0 0 0,-17-5 0 0 0,-8-2 0 0 0,-7 2 0 0 0,-5-5 0 0 0,-10 0 0 0 0,-4-4 0 0 0,0 2 0 0 0,-4 1 0 0 0,4 4 0 0 0,9 2 0 0 0,8 3 0 0 0,14-4 0 0 0,16 0 0 0 0,17 0 0 0 0,13 1 0 0 0,10 2 0 0 0,6 1 0 0 0,13 2 0 0 0,19-6 0 0 0,19 1 0 0 0,25-1 0 0 0,31-4 0 0 0,26 0 0 0 0,25-3 0 0 0,6 0 0 0 0,-1-2 0 0 0,-7 2 0 0 0,-11 2 0 0 0,-20 3 0 0 0,-21 4 0 0 0,-24-3 0 0 0,-19-5 0 0 0,-21 0 0 0 0,-21 1 0 0 0,-24 3 0 0 0,-21 3 0 0 0,-15 2 0 0 0,-21-8 0 0 0,-9-3 0 0 0,-8 2 0 0 0,-9 2 0 0 0,-4 4 0 0 0,-2 2 0 0 0,11 2 0 0 0,9 1 0 0 0,9 1 0 0 0,15 1 0 0 0,11-1 0 0 0,7 1 0 0 0,10-1 0 0 0,8 0 0 0 0,8 1 0 0 0,3-1 0 0 0,14 0 0 0 0,14 0 0 0 0,24 0 0 0 0,27 0 0 0 0,21 0 0 0 0,19 0 0 0 0,14 0 0 0 0,16 5 0 0 0,1 1 0 0 0,-9 0 0 0 0,-7-1 0 0 0,-11-1 0 0 0,-17-2 0 0 0,-15-1 0 0 0,-13 0 0 0 0,-8-1 0 0 0,-7 0 0 0 0,-3-1 0 0 0,-16 1 0 0 0,-14 0 0 0 0,-18 0 0 0 0,-24 0 0 0 0,-14 0 0 0 0,-17 0 0 0 0,-16 0 0 0 0,-6 0 0 0 0,-2 0 0 0 0,2 0 0 0 0,8 0 0 0 0,9 0 0 0 0,8 0 0 0 0,7 0 0 0 0,10 0 0 0 0,4 0 0 0 0,6 0 0 0 0,7 0 0 0 0,4 0 0 0 0,3 0 0 0 0,18 0 0 0 0,20 0 0 0 0,24 0 0 0 0,22 0 0 0 0,22 0 0 0 0,23 0 0 0 0,14 0 0 0 0,4 0 0 0 0,-5 0 0 0 0,-4 0 0 0 0,-11 0 0 0 0,-17 0 0 0 0,-16 0 0 0 0,-15 0 0 0 0,-24-5 0 0 0,-26-2 0 0 0,-23-4 0 0 0,-22-5 0 0 0,-12 0 0 0 0,-6-2 0 0 0,-1 1 0 0 0,5 5 0 0 0,9 3 0 0 0,8 4 0 0 0,7 3 0 0 0,6 1 0 0 0,2 1 0 0 0,2 1 0 0 0,0 0 0 0 0,1 0 0 0 0,9-1 0 0 0,18 0 0 0 0,14 1 0 0 0,19-1 0 0 0,19 0 0 0 0,9-5 0 0 0,11-7 0 0 0,12 0 0 0 0,16-4 0 0 0,17-4 0 0 0,22-3 0 0 0,32 1 0 0 0,26-4 0 0 0,24 2 0 0 0,15 5 0 0 0,10 6 0 0 0,-7 4 0 0 0,1 5 0 0 0,-1 3 0 0 0,-17 1 0 0 0,-11 6 0 0 0,-23 6 0 0 0,-12 7 0 0 0,-24 0 0 0 0,-15 0 0 0 0,-13 4 0 0 0,-17-3 0 0 0,-17 0 0 0 0,-19 2 0 0 0,-12-4 0 0 0,-10 1 0 0 0,-15 2 0 0 0,-7-3 0 0 0,-3-4 0 0 0,-2-5 0 0 0,-4 1 0 0 0,0 0 0 0 0,-3 0 0 0 0,-9 2 0 0 0,-16-3 0 0 0,-15-3 0 0 0,-14-2 0 0 0,-15-2 0 0 0,-18-1 0 0 0,-7-1 0 0 0,-9 0 0 0 0,-10-1 0 0 0,-2 1 0 0 0,5-1 0 0 0,-6-4 0 0 0,1-7 0 0 0,-4-1 0 0 0,2-2 0 0 0,3-5 0 0 0,4 1 0 0 0,-7 0 0 0 0,4 2 0 0 0,-1 0 0 0 0,7 3 0 0 0,4-2 0 0 0,2 2 0 0 0,6-1 0 0 0,6 1 0 0 0,2 4 0 0 0,8 3 0 0 0,-1 3 0 0 0,2 2 0 0 0,1 2 0 0 0,7 0 0 0 0,-3 1 0 0 0,0-1 0 0 0,-1 1 0 0 0,5-1 0 0 0,1 1 0 0 0,1-1 0 0 0,-2 0 0 0 0,0 0 0 0 0,3 0 0 0 0,-5 0 0 0 0,-6 0 0 0 0,-4 5 0 0 0,5 1 0 0 0,3 5 0 0 0,-3 1 0 0 0,-7-2 0 0 0,4 2 0 0 0,3-1 0 0 0,-4-2 0 0 0,6-3 0 0 0,1-3 0 0 0,7-1 0 0 0,2-1 0 0 0,4-1 0 0 0,5 0 0 0 0,-5-1 0 0 0,-1 1 0 0 0,-1-1 0 0 0,-4 1 0 0 0,-2 0 0 0 0,4 0 0 0 0,3 0 0 0 0,6 0 0 0 0,5 0 0 0 0,3 0 0 0 0,2 0 0 0 0,-4 0 0 0 0,-1 0 0 0 0,1 0 0 0 0,-4 0 0 0 0,-5 0 0 0 0,-1 0 0 0 0,3 0 0 0 0,3 0 0 0 0,8-5 0 0 0,5-1 0 0 0,5-5 0 0 0,3-1 0 0 0,-2 3 0 0 0,3-4 0 0 0,4-3 0 0 0,4-4 0 0 0,3-4 0 0 0,3-2 0 0 0,6-2 0 0 0,8 3 0 0 0,7 7 0 0 0,14 1 0 0 0,7 5 0 0 0,2 2 0 0 0,3 4 0 0 0,-1 3 0 0 0,-8-3 0 0 0,-5 0 0 0 0,-3 0 0 0 0,-1 2 0 0 0,-1 1 0 0 0,-9 1 0 0 0,-12 2 0 0 0,-13-1 0 0 0,-9 2 0 0 0,-7-1 0 0 0,-5 0 0 0 0,-1 0 0 0 0,8 1 0 0 0,19-1 0 0 0,14 0 0 0 0,20 0 0 0 0,10 0 0 0 0,13 0 0 0 0,6 0 0 0 0,-1 0 0 0 0,-1 0 0 0 0,-2 5 0 0 0,1 1 0 0 0,1 5 0 0 0,-6 1 0 0 0,-6-2 0 0 0,-6-3 0 0 0,-5-3 0 0 0,-3 3 0 0 0,-13 1 0 0 0,-13-1 0 0 0,-14-2 0 0 0,-10-2 0 0 0,-7-2 0 0 0,-3 0 0 0 0,-8-1 0 0 0,-3 0 0 0 0,1 0 0 0 0,2-1 0 0 0,2 1 0 0 0,2 0 0 0 0,1 0 0 0 0,3 0 0 0 0,8 0 0 0 0,15 0 0 0 0,12 0 0 0 0,0 0 0 0 0,-11 0 0 0 0,-20 0 0 0 0,-15 0 0 0 0,-16 0 0 0 0,-14 0 0 0 0,-9 0 0 0 0,-12 0 0 0 0,-4 0 0 0 0,2 0 0 0 0,-1 0 0 0 0,-1 0 0 0 0,2 0 0 0 0,10 0 0 0 0,11 0 0 0 0,11 0 0 0 0,12 0 0 0 0,9 0 0 0 0,5 0 0 0 0,5 0 0 0 0,11 0 0 0 0,10 5 0 0 0,20 1 0 0 0,13 0 0 0 0,18-1 0 0 0,15 4 0 0 0,9 0 0 0 0,7-2 0 0 0,5 4 0 0 0,1-1 0 0 0,-5-2 0 0 0,-10-2 0 0 0,-11-3 0 0 0,-14 4 0 0 0,-10 0 0 0 0,-9 4 0 0 0,-9 6 0 0 0,-11-1 0 0 0,-6 2 0 0 0,-16 3 0 0 0,-11 1 0 0 0,-8 4 0 0 0,-9-3 0 0 0,-4-1 0 0 0,0-4 0 0 0,1-5 0 0 0,3-5 0 0 0,11 1 0 0 0,1-1 0 0 0,3-1 0 0 0,1-3 0 0 0,7 4 0 0 0,13 0 0 0 0,13-2 0 0 0,22-1 0 0 0,16-2 0 0 0,13-1 0 0 0,11-1 0 0 0,1-1 0 0 0,-1 0 0 0 0,-6 0 0 0 0,-7-1 0 0 0,-7 1 0 0 0,-16 0 0 0 0,-18 0 0 0 0,-19-5 0 0 0,-18-2 0 0 0,-9-4 0 0 0,-8-6 0 0 0,-10 1 0 0 0,-2 4 0 0 0,0-3 0 0 0,0 2 0 0 0,0 3 0 0 0,4 4 0 0 0,7 2 0 0 0,7 2 0 0 0,20 2 0 0 0,22 0 0 0 0,22 1 0 0 0,11-1 0 0 0,5 1 0 0 0,0-1 0 0 0,-11 1 0 0 0,-21-1 0 0 0,-16 0 0 0 0,-22 0 0 0 0,-15 0 0 0 0,-6 0 0 0 0,-8 0 0 0 0,0 0 0 0 0,1 0 0 0 0,6 0 0 0 0,5 0 0 0 0,7 0 0 0 0,5 0 0 0 0,14 0 0 0 0,19 0 0 0 0,16 0 0 0 0,15 0 0 0 0,8 0 0 0 0,7 0 0 0 0,1 0 0 0 0,-2 0 0 0 0,-3 0 0 0 0,-14 0 0 0 0,-21-5 0 0 0,-26-2 0 0 0,-24-4 0 0 0,-20-1 0 0 0,-8-2 0 0 0,3 0 0 0 0,9 4 0 0 0,10 2 0 0 0,3 3 0 0 0,6 3 0 0 0,-1 1 0 0 0,-2 1 0 0 0,1 0 0 0 0,4 1 0 0 0,3 0 0 0 0,-2-1 0 0 0,-4 0 0 0 0,0 1 0 0 0,3-1 0 0 0,3 0 0 0 0,-2 0 0 0 0,1 0 0 0 0,1-5 0 0 0,-2-2 0 0 0,0-4 0 0 0,3-1 0 0 0,1 3 0 0 0,2 1 0 0 0,3 4 0 0 0,0 1 0 0 0,1-3 0 0 0,0-1 0 0 0,0 1 0 0 0,1 1 0 0 0,-1 2 0 0 0,1 1 0 0 0,-1 2 0 0 0,0-1 0 0 0,0 1 0 0 0,0 1 0 0 0,0-1 0 0 0,0 0 0 0 0,0 0 0 0 0,0 1 0 0 0,0-1 0 0 0,0 0 0 0 0,0 0 0 0 0,0 0 0 0 0,-5 0 0 0 0,-2 0 0 0 0,6-4 0 0 0,2-3 0 0 0,2 1 0 0 0,0 1 0 0 0,-1-4 0 0 0,0 1 0 0 0,-1 0 0 0 0,0 3 0 0 0,-1 1 0 0 0,1 2 0 0 0,-1 1 0 0 0,0 1 0 0 0,0 0 0 0 0,0 1 0 0 0,0-1 0 0 0,0 0 0 0 0,0 0 0 0 0,0 1 0 0 0,0-1 0 0 0,0 0 0 0 0,0 0 0 0 0,0 0 0 0 0,0 0 0 0 0,-10 0 0 0 0,-8 0 0 0 0,-6 0 0 0 0,-9 0 0 0 0,-3 0 0 0 0,-1 0 0 0 0,-4 0 0 0 0,-5 0 0 0 0,1 0 0 0 0,-8 0 0 0 0,-3 0 0 0 0,-8 0 0 0 0,-3 0 0 0 0,-4 0 0 0 0,-1 0 0 0 0,8 0 0 0 0,5 0 0 0 0,7 0 0 0 0,13 0 0 0 0,7 0 0 0 0,10 0 0 0 0,9 0 0 0 0,6 0 0 0 0,4 0 0 0 0,-2 0 0 0 0,0 0 0 0 0,1 0 0 0 0,0 0 0 0 0,2 0 0 0 0,1 0 0 0 0,0 0 0 0 0,1 0 0 0 0,0 0 0 0 0,0 0 0 0 0,1 0 0 0 0,4 5 0 0 0,11 6 0 0 0,24 2 0 0 0,18 3 0 0 0,25 3 0 0 0,13 5 0 0 0,10 2 0 0 0,6-3 0 0 0,5 0 0 0 0,-4-1 0 0 0,-1 3 0 0 0,1 1 0 0 0,-10 1 0 0 0,-2 0 0 0 0,0 2 0 0 0,-1-5 0 0 0,-8-1 0 0 0,0 0 0 0 0,4-5 0 0 0,1-4 0 0 0,-2 0 0 0 0,3 3 0 0 0,-5-2 0 0 0,1 2 0 0 0,-1-3 0 0 0,-1 1 0 0 0,-6 4 0 0 0,-9-2 0 0 0,-6-3 0 0 0,-7-5 0 0 0,-3 2 0 0 0,-3-2 0 0 0,-16-2 0 0 0,-15-2 0 0 0,-22-2 0 0 0,-12-2 0 0 0,-9 0 0 0 0,-13-6 0 0 0,-10-7 0 0 0,-4-6 0 0 0,0-6 0 0 0,-2-2 0 0 0,-3-2 0 0 0,-4-2 0 0 0,3 0 0 0 0,-11-1 0 0 0,-5 7 0 0 0,0 6 0 0 0,10 1 0 0 0,5 4 0 0 0,6-1 0 0 0,10 2 0 0 0,16-2 0 0 0,11 3 0 0 0,7 1 0 0 0,13-1 0 0 0,19-5 0 0 0,19 1 0 0 0,26 3 0 0 0,29-1 0 0 0,45-4 0 0 0,51 2 0 0 0,52 3 0 0 0,46-1 0 0 0,26 1 0 0 0,7 3 0 0 0,-9 3 0 0 0,-21 2 0 0 0,-31 2 0 0 0,-33 2 0 0 0,-32 0 0 0 0,-31 1 0 0 0,-22 4 0 0 0,-22 2 0 0 0,-8 10 0 0 0,-6 6 0 0 0,-9 9 0 0 0,-7 0 0 0 0,-6-6 0 0 0,-6 1 0 0 0,-3 3 0 0 0,-6 0 0 0 0,-7 1 0 0 0,-1-2 0 0 0,-9 1 0 0 0,-4-1 0 0 0,-4-4 0 0 0,-6-4 0 0 0,-6 2 0 0 0,-1-4 0 0 0,-3 0 0 0 0,-3 1 0 0 0,-3 3 0 0 0,-3 6 0 0 0,-11 4 0 0 0,-19 6 0 0 0,-19 1 0 0 0,-17-1 0 0 0,-7-3 0 0 0,-7-2 0 0 0,-3-7 0 0 0,-4-3 0 0 0,-3-6 0 0 0,0-6 0 0 0,-5-5 0 0 0,-7-3 0 0 0,4-3 0 0 0,-1-2 0 0 0,0 0 0 0 0,8 0 0 0 0,4 0 0 0 0,1 0 0 0 0,10 1 0 0 0,9 0 0 0 0,4-1 0 0 0,8 1 0 0 0,4 0 0 0 0,4-5 0 0 0,6-6 0 0 0,4-2 0 0 0,8-3 0 0 0,18 1 0 0 0,17-2 0 0 0,20 2 0 0 0,21 0 0 0 0,17 0 0 0 0,12 4 0 0 0,3 4 0 0 0,1 3 0 0 0,-7 2 0 0 0,-11 1 0 0 0,-13 2 0 0 0,-9-1 0 0 0,-8 1 0 0 0,-13 0 0 0 0,-21-1 0 0 0,-25 0 0 0 0,-23-4 0 0 0,-19-8 0 0 0,-11-10 0 0 0,-4-8 0 0 0,-2 4 0 0 0,8-2 0 0 0,8 1 0 0 0,9 5 0 0 0,11 6 0 0 0,8 6 0 0 0,7 4 0 0 0,7-1 0 0 0,5 0 0 0 0,0 1 0 0 0,-6 2 0 0 0,-12 2 0 0 0,-6-4 0 0 0,-14-1 0 0 0,-17-4 0 0 0,-15-1 0 0 0,-8 3 0 0 0,-5-3 0 0 0,-6 1 0 0 0,-3 3 0 0 0,2-3 0 0 0,5 1 0 0 0,7 1 0 0 0,9 4 0 0 0,6 1 0 0 0,12 2 0 0 0,13-3 0 0 0,7-2 0 0 0,8 1 0 0 0,6 2 0 0 0,4 0 0 0 0,13 3 0 0 0,16 0 0 0 0,17 0 0 0 0,18 1 0 0 0,13 1 0 0 0,14 9 0 0 0,12 3 0 0 0,-1 5 0 0 0,3 4 0 0 0,0 2 0 0 0,-9-2 0 0 0,-8 0 0 0 0,-10-4 0 0 0,-6-4 0 0 0,-6-6 0 0 0,-7 2 0 0 0,-9 2 0 0 0,-11 1 0 0 0,-17-2 0 0 0,-12-3 0 0 0,-10-4 0 0 0,-6-1 0 0 0,0-2 0 0 0,2-1 0 0 0,2 0 0 0 0,2-1 0 0 0,2 1 0 0 0,2-1 0 0 0,11 1 0 0 0,23 0 0 0 0,31 0 0 0 0,38 9 0 0 0,43 9 0 0 0,45 6 0 0 0,49 3 0 0 0,44 3 0 0 0,27 6 0 0 0,25 6 0 0 0,20 6 0 0 0,19 5 0 0 0,0 7 0 0 0,-15-5 0 0 0,-30-4 0 0 0,-29 1 0 0 0,-33-5 0 0 0,-46-10 0 0 0,-41-6 0 0 0,-37-9 0 0 0,-32-8 0 0 0,-26-6 0 0 0,-17-4 0 0 0,-5-4 0 0 0,1-1 0 0 0,4-1 0 0 0,11 1 0 0 0,11-1 0 0 0,10 1 0 0 0,14 1 0 0 0,15-1 0 0 0,17 1 0 0 0,7 0 0 0 0,3 0 0 0 0,-10 0 0 0 0,-11 0 0 0 0,-8 0 0 0 0,-16 0 0 0 0,-13 0 0 0 0,-2 0 0 0 0,2 1 0 0 0,-6-1 0 0 0,-4 0 0 0 0,-7 0 0 0 0,-7-1 0 0 0,-7 1 0 0 0,-14 0 0 0 0,-22 0 0 0 0,-25 0 0 0 0,-29 0 0 0 0,-30 0 0 0 0,-26 0 0 0 0,-19 0 0 0 0,-8 0 0 0 0,-5 0 0 0 0,11 0 0 0 0,17 0 0 0 0,14 0 0 0 0,13 0 0 0 0,16 0 0 0 0,15 0 0 0 0,22 5 0 0 0,30 7 0 0 0,31 6 0 0 0,31 4 0 0 0,19 5 0 0 0,16-5 0 0 0,7 2 0 0 0,-15-5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13290 1413 16383 0 0,'-9'5'0'0'0,"-9"1"0"0"0,-11 1 0 0 0,-11 3 0 0 0,-7-1 0 0 0,-12 4 0 0 0,0 0 0 0 0,0-3 0 0 0,-6-2 0 0 0,0-4 0 0 0,-4 2 0 0 0,-1 2 0 0 0,2 3 0 0 0,3 0 0 0 0,7-1 0 0 0,9-4 0 0 0,7 2 0 0 0,7 1 0 0 0,3-1 0 0 0,4-3 0 0 0,0-2 0 0 0,10 4 0 0 0,14 0 0 0 0,17-1 0 0 0,16 4 0 0 0,18-1 0 0 0,10-1 0 0 0,12-2 0 0 0,7 3 0 0 0,17-1 0 0 0,1-1 0 0 0,5-1 0 0 0,7-3 0 0 0,-2 3 0 0 0,-13 1 0 0 0,-12-1 0 0 0,-10-1 0 0 0,-11 3 0 0 0,-11 1 0 0 0,-9-2 0 0 0,-5-2 0 0 0,-23-2 0 0 0,-29-1 0 0 0,-25-1 0 0 0,-21-1 0 0 0,-18 0 0 0 0,-25 4 0 0 0,-18 2 0 0 0,-15 0 0 0 0,-15 4 0 0 0,-12 0 0 0 0,-1-2 0 0 0,7-2 0 0 0,17-2 0 0 0,19-1 0 0 0,14-2 0 0 0,18-1 0 0 0,20 0 0 0 0,12-1 0 0 0,7 1 0 0 0,8-1 0 0 0,7 1 0 0 0,15 0 0 0 0,22 0 0 0 0,26 0 0 0 0,19 0 0 0 0,17 0 0 0 0,14 0 0 0 0,4 0 0 0 0,3 0 0 0 0,10 0 0 0 0,-8 0 0 0 0,-7 0 0 0 0,-1 0 0 0 0,-9 0 0 0 0,-10 0 0 0 0,-10 0 0 0 0,-7 0 0 0 0,-6 0 0 0 0,-3 0 0 0 0,-16 0 0 0 0,-25 0 0 0 0,-16 0 0 0 0,-18 0 0 0 0,-10 0 0 0 0,-2 0 0 0 0,1 0 0 0 0,3 0 0 0 0,3 0 0 0 0,-1 0 0 0 0,3 0 0 0 0,6 0 0 0 0,4 0 0 0 0,20 0 0 0 0,17 0 0 0 0,19 0 0 0 0,23 0 0 0 0,8 0 0 0 0,10 0 0 0 0,2 0 0 0 0,4 0 0 0 0,7 4 0 0 0,-4 2 0 0 0,-4 1 0 0 0,-2-2 0 0 0,-7-2 0 0 0,-8-1 0 0 0,-6 0 0 0 0,-6-2 0 0 0,-3 0 0 0 0,-7 5 0 0 0,-13 1 0 0 0,-13 0 0 0 0,-15 4 0 0 0,-21-1 0 0 0,-13-1 0 0 0,-13-2 0 0 0,-10-2 0 0 0,-3-1 0 0 0,-7-2 0 0 0,-10-1 0 0 0,-3 0 0 0 0,9-1 0 0 0,0 1 0 0 0,1-1 0 0 0,10 1 0 0 0,7 0 0 0 0,12 0 0 0 0,11 0 0 0 0,2 0 0 0 0,6 0 0 0 0,3 0 0 0 0,3 0 0 0 0,12 0 0 0 0,15 0 0 0 0,13 0 0 0 0,16 5 0 0 0,17 6 0 0 0,19 2 0 0 0,12 2 0 0 0,10 5 0 0 0,11 4 0 0 0,4-4 0 0 0,-3-3 0 0 0,1-1 0 0 0,-11-4 0 0 0,-3 3 0 0 0,-7-2 0 0 0,-5 1 0 0 0,-4-2 0 0 0,-9-2 0 0 0,-8-3 0 0 0,-8-3 0 0 0,-14-2 0 0 0,-18-1 0 0 0,-19-2 0 0 0,-17 1 0 0 0,-15-1 0 0 0,-3 1 0 0 0,-5-1 0 0 0,3-4 0 0 0,3-2 0 0 0,1 1 0 0 0,3 1 0 0 0,3 2 0 0 0,-1-4 0 0 0,1-1 0 0 0,2 2 0 0 0,3 1 0 0 0,2 1 0 0 0,1 2 0 0 0,12-3 0 0 0,13-2 0 0 0,13-4 0 0 0,15 0 0 0 0,8 2 0 0 0,15-3 0 0 0,4 1 0 0 0,-1-3 0 0 0,-4 2 0 0 0,0 2 0 0 0,-2 3 0 0 0,2 3 0 0 0,-3 2 0 0 0,3 1 0 0 0,-2 1 0 0 0,-3 1 0 0 0,-3-1 0 0 0,-2-4 0 0 0,1-2 0 0 0,7 0 0 0 0,-1 1 0 0 0,-1 2 0 0 0,-3 1 0 0 0,-3 1 0 0 0,3 1 0 0 0,0 0 0 0 0,-2 0 0 0 0,-1 0 0 0 0,-2 0 0 0 0,-1 1 0 0 0,0-1 0 0 0,-2 0 0 0 0,0 0 0 0 0,-1 0 0 0 0,1 0 0 0 0,0 0 0 0 0,-1 0 0 0 0,1 0 0 0 0,0 0 0 0 0,0 0 0 0 0,0 0 0 0 0,0 0 0 0 0,0 0 0 0 0,0 0 0 0 0,0 0 0 0 0,0 0 0 0 0,0 0 0 0 0,-10 0 0 0 0,-13 0 0 0 0,-7 4 0 0 0,-9 2 0 0 0,-8 1 0 0 0,0 3 0 0 0,-2 0 0 0 0,2 3 0 0 0,-1-1 0 0 0,-2-2 0 0 0,-2-3 0 0 0,-3-2 0 0 0,-1-3 0 0 0,-1-1 0 0 0,-1-1 0 0 0,0 0 0 0 0,-1-1 0 0 0,1 1 0 0 0,-1-1 0 0 0,1 1 0 0 0,0 0 0 0 0,0 0 0 0 0,0 0 0 0 0,-1 0 0 0 0,1 0 0 0 0,0 0 0 0 0,0 0 0 0 0,-5 0 0 0 0,-2 0 0 0 0,1 0 0 0 0,1 0 0 0 0,2 0 0 0 0,0 0 0 0 0,2 0 0 0 0,1 0 0 0 0,0 0 0 0 0,0 0 0 0 0,0 0 0 0 0,0 0 0 0 0,1 0 0 0 0,-1 0 0 0 0,0 0 0 0 0,0 0 0 0 0,0 0 0 0 0,0 0 0 0 0,0 0 0 0 0,0 0 0 0 0,0 0 0 0 0,0 0 0 0 0,0 0 0 0 0,0 0 0 0 0,5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20341 5155 16383 0 0,'6'0'0'0'0,"16"-11"0"0"0,2-3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20768 3403 16383 0 0,'0'9'0'0'0,"0"7"0"0"0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29T19:35:27.2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20128 5312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C05E-04BD-4F26-A14E-D27F067E9591}" type="datetime1">
              <a:rPr lang="pl-PL" smtClean="0"/>
              <a:pPr/>
              <a:t>30.09.2021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A4E15-46DA-4720-9B72-A2F6B2D90E9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0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A4E15-46DA-4720-9B72-A2F6B2D90E9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74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5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81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kiet czerwonych róż na czarnym tle">
            <a:extLst>
              <a:ext uri="{FF2B5EF4-FFF2-40B4-BE49-F238E27FC236}">
                <a16:creationId xmlns="" xmlns:a16="http://schemas.microsoft.com/office/drawing/2014/main" id="{AFF9BE50-E642-4C98-AD74-24C5D46A5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3" r="1" b="7865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A3D475D-F146-44DA-80FB-3306B95B8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rtlCol="0" anchor="ctr">
            <a:normAutofit/>
          </a:bodyPr>
          <a:lstStyle/>
          <a:p>
            <a:pPr algn="l"/>
            <a:r>
              <a:rPr lang="pl-PL" sz="6800">
                <a:solidFill>
                  <a:srgbClr val="FFFFFF"/>
                </a:solidFill>
                <a:cs typeface="Calibri Light"/>
              </a:rPr>
              <a:t>30 września- Dzień chłopaka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2000" y="5333998"/>
            <a:ext cx="5334000" cy="762000"/>
          </a:xfrm>
        </p:spPr>
        <p:txBody>
          <a:bodyPr rtlCol="0" anchor="t">
            <a:normAutofit/>
          </a:bodyPr>
          <a:lstStyle/>
          <a:p>
            <a:pPr algn="l" rtl="0"/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FFF61DA4-85EC-48B0-8817-0DE6F7BF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68" r="1" b="22480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A3D475D-F146-44DA-80FB-3306B95B8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4E3408-11FF-4EBB-9B92-E8880046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kobiety składamy wam najszczersze życzenia z okazji waszego święta :) </a:t>
            </a:r>
          </a:p>
        </p:txBody>
      </p:sp>
    </p:spTree>
    <p:extLst>
      <p:ext uri="{BB962C8B-B14F-4D97-AF65-F5344CB8AC3E}">
        <p14:creationId xmlns:p14="http://schemas.microsoft.com/office/powerpoint/2010/main" val="35484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B75F9D-2920-467F-9B37-AD9994A1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235" y="-1368860"/>
            <a:ext cx="1795399" cy="638783"/>
          </a:xfrm>
        </p:spPr>
        <p:txBody>
          <a:bodyPr anchor="b">
            <a:normAutofit fontScale="90000"/>
          </a:bodyPr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12590533-FF80-4B51-BE2E-4EDFDB8B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" r="2" b="22868"/>
          <a:stretch/>
        </p:blipFill>
        <p:spPr>
          <a:xfrm>
            <a:off x="2766527" y="490603"/>
            <a:ext cx="6939827" cy="569934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48E1810-E8B8-400D-B771-E70CB137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9551" y="-584549"/>
            <a:ext cx="3810000" cy="3048001"/>
          </a:xfrm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="" xmlns:a16="http://schemas.microsoft.com/office/drawing/2014/main" id="{A8A4931A-B033-453F-B365-5DED91FA09A9}"/>
                  </a:ext>
                </a:extLst>
              </p14:cNvPr>
              <p14:cNvContentPartPr/>
              <p14:nvPr/>
            </p14:nvContentPartPr>
            <p14:xfrm>
              <a:off x="3999774" y="383824"/>
              <a:ext cx="3171825" cy="9048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A8A4931A-B033-453F-B365-5DED91FA0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1797" y="366229"/>
                <a:ext cx="3207419" cy="94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ismo odręczne 5">
                <a:extLst>
                  <a:ext uri="{FF2B5EF4-FFF2-40B4-BE49-F238E27FC236}">
                    <a16:creationId xmlns="" xmlns:a16="http://schemas.microsoft.com/office/drawing/2014/main" id="{77EA088F-6331-4655-998D-1F90F0AE1B9D}"/>
                  </a:ext>
                </a:extLst>
              </p14:cNvPr>
              <p14:cNvContentPartPr/>
              <p14:nvPr/>
            </p14:nvContentPartPr>
            <p14:xfrm>
              <a:off x="8008626" y="842897"/>
              <a:ext cx="266699" cy="19050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77EA088F-6331-4655-998D-1F90F0AE1B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0751" y="824911"/>
                <a:ext cx="302092" cy="226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ismo odręczne 6">
                <a:extLst>
                  <a:ext uri="{FF2B5EF4-FFF2-40B4-BE49-F238E27FC236}">
                    <a16:creationId xmlns="" xmlns:a16="http://schemas.microsoft.com/office/drawing/2014/main" id="{26DF99C2-BD95-4DD2-9C93-63ECE870B707}"/>
                  </a:ext>
                </a:extLst>
              </p14:cNvPr>
              <p14:cNvContentPartPr/>
              <p14:nvPr/>
            </p14:nvContentPartPr>
            <p14:xfrm>
              <a:off x="7070473" y="758526"/>
              <a:ext cx="1314450" cy="28575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26DF99C2-BD95-4DD2-9C93-63ECE870B7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7829" y="695668"/>
                <a:ext cx="1440099" cy="411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Pismo odręczne 9">
                <a:extLst>
                  <a:ext uri="{FF2B5EF4-FFF2-40B4-BE49-F238E27FC236}">
                    <a16:creationId xmlns="" xmlns:a16="http://schemas.microsoft.com/office/drawing/2014/main" id="{1AE05956-7624-426D-A8ED-39CA2427A08C}"/>
                  </a:ext>
                </a:extLst>
              </p14:cNvPr>
              <p14:cNvContentPartPr/>
              <p14:nvPr/>
            </p14:nvContentPartPr>
            <p14:xfrm>
              <a:off x="4145825" y="696298"/>
              <a:ext cx="3514725" cy="57150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1AE05956-7624-426D-A8ED-39CA2427A0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2856" y="633829"/>
                <a:ext cx="3640302" cy="69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Pismo odręczne 11">
                <a:extLst>
                  <a:ext uri="{FF2B5EF4-FFF2-40B4-BE49-F238E27FC236}">
                    <a16:creationId xmlns="" xmlns:a16="http://schemas.microsoft.com/office/drawing/2014/main" id="{C645C9E8-02BF-4E02-BAB6-E20A39275E13}"/>
                  </a:ext>
                </a:extLst>
              </p14:cNvPr>
              <p14:cNvContentPartPr/>
              <p14:nvPr/>
            </p14:nvContentPartPr>
            <p14:xfrm>
              <a:off x="5463890" y="227034"/>
              <a:ext cx="771525" cy="247649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C645C9E8-02BF-4E02-BAB6-E20A39275E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0798" y="165476"/>
                <a:ext cx="897348" cy="3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Pismo odręczne 15">
                <a:extLst>
                  <a:ext uri="{FF2B5EF4-FFF2-40B4-BE49-F238E27FC236}">
                    <a16:creationId xmlns="" xmlns:a16="http://schemas.microsoft.com/office/drawing/2014/main" id="{3AC5B190-50A6-40C0-83CB-B984C80F63F3}"/>
                  </a:ext>
                </a:extLst>
              </p14:cNvPr>
              <p14:cNvContentPartPr/>
              <p14:nvPr/>
            </p14:nvContentPartPr>
            <p14:xfrm>
              <a:off x="9900780" y="2060049"/>
              <a:ext cx="19049" cy="9525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3AC5B190-50A6-40C0-83CB-B984C80F63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21409" y="1921936"/>
                <a:ext cx="177337" cy="286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="" xmlns:a16="http://schemas.microsoft.com/office/drawing/2014/main" id="{52878B73-AFBB-486F-BF72-7E78AF62388E}"/>
                  </a:ext>
                </a:extLst>
              </p14:cNvPr>
              <p14:cNvContentPartPr/>
              <p14:nvPr/>
            </p14:nvContentPartPr>
            <p14:xfrm>
              <a:off x="10119985" y="1208239"/>
              <a:ext cx="9525" cy="9525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52878B73-AFBB-486F-BF72-7E78AF6238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2635" y="1070126"/>
                <a:ext cx="3333750" cy="286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Pismo odręczne 17">
                <a:extLst>
                  <a:ext uri="{FF2B5EF4-FFF2-40B4-BE49-F238E27FC236}">
                    <a16:creationId xmlns="" xmlns:a16="http://schemas.microsoft.com/office/drawing/2014/main" id="{04DC550D-DEA3-4D1D-85DF-C87744B5CE85}"/>
                  </a:ext>
                </a:extLst>
              </p14:cNvPr>
              <p14:cNvContentPartPr/>
              <p14:nvPr/>
            </p14:nvContentPartPr>
            <p14:xfrm>
              <a:off x="9942533" y="2147691"/>
              <a:ext cx="9525" cy="9525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04DC550D-DEA3-4D1D-85DF-C87744B5CE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85183" y="490341"/>
                <a:ext cx="3333750" cy="3333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E6102F-A687-44E7-96C8-50A5A1EC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5E3855A2-2DDF-4311-A78F-93A16B5E4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8"/>
          <a:stretch/>
        </p:blipFill>
        <p:spPr>
          <a:xfrm>
            <a:off x="5877625" y="762000"/>
            <a:ext cx="5008750" cy="5333999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B32A0A95-A20F-4509-8F7C-C4DCC82B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5E8FB2F5-B5D5-429D-9344-57811EB23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252" y="782595"/>
            <a:ext cx="4870296" cy="2727366"/>
          </a:xfrm>
          <a:prstGeom prst="rect">
            <a:avLst/>
          </a:prstGeom>
        </p:spPr>
      </p:pic>
      <p:grpSp>
        <p:nvGrpSpPr>
          <p:cNvPr id="6" name="Group 10">
            <a:extLst>
              <a:ext uri="{FF2B5EF4-FFF2-40B4-BE49-F238E27FC236}">
                <a16:creationId xmlns="" xmlns:a16="http://schemas.microsoft.com/office/drawing/2014/main" id="{4252769E-B9F0-4068-A645-5BBEF16E9C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E12D6AD-7096-45BB-9C02-468B2704C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="" xmlns:a16="http://schemas.microsoft.com/office/drawing/2014/main" id="{39953252-97DE-4766-B2F6-E4FDA2FDA6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4CFCD1-23B8-4008-A590-DF879425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5"/>
            <a:ext cx="5334000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A teraz idźcie świętować i jeszcze raz wszystkiego naj! :D </a:t>
            </a:r>
          </a:p>
        </p:txBody>
      </p:sp>
    </p:spTree>
    <p:extLst>
      <p:ext uri="{BB962C8B-B14F-4D97-AF65-F5344CB8AC3E}">
        <p14:creationId xmlns:p14="http://schemas.microsoft.com/office/powerpoint/2010/main" val="4841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2F3"/>
      </a:lt2>
      <a:accent1>
        <a:srgbClr val="E77829"/>
      </a:accent1>
      <a:accent2>
        <a:srgbClr val="D51717"/>
      </a:accent2>
      <a:accent3>
        <a:srgbClr val="E72978"/>
      </a:accent3>
      <a:accent4>
        <a:srgbClr val="D517B5"/>
      </a:accent4>
      <a:accent5>
        <a:srgbClr val="B729E7"/>
      </a:accent5>
      <a:accent6>
        <a:srgbClr val="5D20D7"/>
      </a:accent6>
      <a:hlink>
        <a:srgbClr val="B43F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</TotalTime>
  <Words>28</Words>
  <Application>Microsoft Office PowerPoint</Application>
  <PresentationFormat>Niestandardowy</PresentationFormat>
  <Paragraphs>4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TornVTI</vt:lpstr>
      <vt:lpstr>30 września- Dzień chłopaka</vt:lpstr>
      <vt:lpstr>My kobiety składamy wam najszczersze życzenia z okazji waszego święta :) </vt:lpstr>
      <vt:lpstr>Prezentacja programu PowerPoint</vt:lpstr>
      <vt:lpstr>Prezentacja programu PowerPoint</vt:lpstr>
      <vt:lpstr>A teraz idźcie świętować i jeszcze raz wszystkiego naj! :D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Biblioteka</cp:lastModifiedBy>
  <cp:revision>121</cp:revision>
  <dcterms:created xsi:type="dcterms:W3CDTF">2021-09-29T19:04:53Z</dcterms:created>
  <dcterms:modified xsi:type="dcterms:W3CDTF">2021-09-30T10:57:52Z</dcterms:modified>
</cp:coreProperties>
</file>