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E4B08C-AAC9-4143-BCD6-B165380D2535}" v="133" dt="2020-11-30T09:58:07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op Renata" userId="S::knop.renata@zs1zbaszyn.onmicrosoft.com::2aa953c2-95f6-48b2-b837-5d9df8242016" providerId="AD" clId="Web-{A1E4B08C-AAC9-4143-BCD6-B165380D2535}"/>
    <pc:docChg chg="addSld delSld modSld">
      <pc:chgData name="Knop Renata" userId="S::knop.renata@zs1zbaszyn.onmicrosoft.com::2aa953c2-95f6-48b2-b837-5d9df8242016" providerId="AD" clId="Web-{A1E4B08C-AAC9-4143-BCD6-B165380D2535}" dt="2020-11-30T09:58:07.366" v="138" actId="14100"/>
      <pc:docMkLst>
        <pc:docMk/>
      </pc:docMkLst>
      <pc:sldChg chg="del">
        <pc:chgData name="Knop Renata" userId="S::knop.renata@zs1zbaszyn.onmicrosoft.com::2aa953c2-95f6-48b2-b837-5d9df8242016" providerId="AD" clId="Web-{A1E4B08C-AAC9-4143-BCD6-B165380D2535}" dt="2020-11-30T09:46:14.195" v="43"/>
        <pc:sldMkLst>
          <pc:docMk/>
          <pc:sldMk cId="650317164" sldId="256"/>
        </pc:sldMkLst>
      </pc:sldChg>
      <pc:sldChg chg="addSp delSp modSp new mod setBg">
        <pc:chgData name="Knop Renata" userId="S::knop.renata@zs1zbaszyn.onmicrosoft.com::2aa953c2-95f6-48b2-b837-5d9df8242016" providerId="AD" clId="Web-{A1E4B08C-AAC9-4143-BCD6-B165380D2535}" dt="2020-11-30T09:46:00.585" v="42"/>
        <pc:sldMkLst>
          <pc:docMk/>
          <pc:sldMk cId="709198007" sldId="257"/>
        </pc:sldMkLst>
        <pc:spChg chg="add mod">
          <ac:chgData name="Knop Renata" userId="S::knop.renata@zs1zbaszyn.onmicrosoft.com::2aa953c2-95f6-48b2-b837-5d9df8242016" providerId="AD" clId="Web-{A1E4B08C-AAC9-4143-BCD6-B165380D2535}" dt="2020-11-30T09:46:00.585" v="42"/>
          <ac:spMkLst>
            <pc:docMk/>
            <pc:sldMk cId="709198007" sldId="257"/>
            <ac:spMk id="3" creationId="{2528193F-191C-4166-BF00-FA04DC6F36E0}"/>
          </ac:spMkLst>
        </pc:spChg>
        <pc:spChg chg="add mod">
          <ac:chgData name="Knop Renata" userId="S::knop.renata@zs1zbaszyn.onmicrosoft.com::2aa953c2-95f6-48b2-b837-5d9df8242016" providerId="AD" clId="Web-{A1E4B08C-AAC9-4143-BCD6-B165380D2535}" dt="2020-11-30T09:46:00.585" v="42"/>
          <ac:spMkLst>
            <pc:docMk/>
            <pc:sldMk cId="709198007" sldId="257"/>
            <ac:spMk id="4" creationId="{2D5DF9DF-4888-4BDD-A714-9A50A4178A85}"/>
          </ac:spMkLst>
        </pc:spChg>
        <pc:spChg chg="add">
          <ac:chgData name="Knop Renata" userId="S::knop.renata@zs1zbaszyn.onmicrosoft.com::2aa953c2-95f6-48b2-b837-5d9df8242016" providerId="AD" clId="Web-{A1E4B08C-AAC9-4143-BCD6-B165380D2535}" dt="2020-11-30T09:46:00.585" v="42"/>
          <ac:spMkLst>
            <pc:docMk/>
            <pc:sldMk cId="709198007" sldId="257"/>
            <ac:spMk id="6" creationId="{EBF87945-A001-489F-9D9B-7D9435F0B9CA}"/>
          </ac:spMkLst>
        </pc:spChg>
        <pc:spChg chg="add del">
          <ac:chgData name="Knop Renata" userId="S::knop.renata@zs1zbaszyn.onmicrosoft.com::2aa953c2-95f6-48b2-b837-5d9df8242016" providerId="AD" clId="Web-{A1E4B08C-AAC9-4143-BCD6-B165380D2535}" dt="2020-11-30T09:45:47.131" v="41"/>
          <ac:spMkLst>
            <pc:docMk/>
            <pc:sldMk cId="709198007" sldId="257"/>
            <ac:spMk id="9" creationId="{095E159E-93CC-4F4E-854F-A731891321EF}"/>
          </ac:spMkLst>
        </pc:spChg>
        <pc:spChg chg="add del">
          <ac:chgData name="Knop Renata" userId="S::knop.renata@zs1zbaszyn.onmicrosoft.com::2aa953c2-95f6-48b2-b837-5d9df8242016" providerId="AD" clId="Web-{A1E4B08C-AAC9-4143-BCD6-B165380D2535}" dt="2020-11-30T09:45:47.131" v="41"/>
          <ac:spMkLst>
            <pc:docMk/>
            <pc:sldMk cId="709198007" sldId="257"/>
            <ac:spMk id="11" creationId="{3CD1EA40-7116-4FCB-9369-70F29FAA91EC}"/>
          </ac:spMkLst>
        </pc:spChg>
        <pc:spChg chg="add del">
          <ac:chgData name="Knop Renata" userId="S::knop.renata@zs1zbaszyn.onmicrosoft.com::2aa953c2-95f6-48b2-b837-5d9df8242016" providerId="AD" clId="Web-{A1E4B08C-AAC9-4143-BCD6-B165380D2535}" dt="2020-11-30T09:45:47.131" v="41"/>
          <ac:spMkLst>
            <pc:docMk/>
            <pc:sldMk cId="709198007" sldId="257"/>
            <ac:spMk id="13" creationId="{BF647E38-F93D-4661-8D77-CE13EEB65B5A}"/>
          </ac:spMkLst>
        </pc:spChg>
        <pc:spChg chg="add del">
          <ac:chgData name="Knop Renata" userId="S::knop.renata@zs1zbaszyn.onmicrosoft.com::2aa953c2-95f6-48b2-b837-5d9df8242016" providerId="AD" clId="Web-{A1E4B08C-AAC9-4143-BCD6-B165380D2535}" dt="2020-11-30T09:45:47.131" v="41"/>
          <ac:spMkLst>
            <pc:docMk/>
            <pc:sldMk cId="709198007" sldId="257"/>
            <ac:spMk id="37" creationId="{D6C80E47-971C-437F-B030-191115B01D68}"/>
          </ac:spMkLst>
        </pc:spChg>
        <pc:grpChg chg="add del">
          <ac:chgData name="Knop Renata" userId="S::knop.renata@zs1zbaszyn.onmicrosoft.com::2aa953c2-95f6-48b2-b837-5d9df8242016" providerId="AD" clId="Web-{A1E4B08C-AAC9-4143-BCD6-B165380D2535}" dt="2020-11-30T09:45:47.131" v="41"/>
          <ac:grpSpMkLst>
            <pc:docMk/>
            <pc:sldMk cId="709198007" sldId="257"/>
            <ac:grpSpMk id="15" creationId="{8224D79E-4C7E-4A03-BC98-C11627ED478A}"/>
          </ac:grpSpMkLst>
        </pc:grpChg>
        <pc:picChg chg="add mod ord">
          <ac:chgData name="Knop Renata" userId="S::knop.renata@zs1zbaszyn.onmicrosoft.com::2aa953c2-95f6-48b2-b837-5d9df8242016" providerId="AD" clId="Web-{A1E4B08C-AAC9-4143-BCD6-B165380D2535}" dt="2020-11-30T09:46:00.585" v="42"/>
          <ac:picMkLst>
            <pc:docMk/>
            <pc:sldMk cId="709198007" sldId="257"/>
            <ac:picMk id="2" creationId="{337FF24D-8DB2-46DC-BF73-A1E07011F37C}"/>
          </ac:picMkLst>
        </pc:picChg>
      </pc:sldChg>
      <pc:sldChg chg="addSp modSp new">
        <pc:chgData name="Knop Renata" userId="S::knop.renata@zs1zbaszyn.onmicrosoft.com::2aa953c2-95f6-48b2-b837-5d9df8242016" providerId="AD" clId="Web-{A1E4B08C-AAC9-4143-BCD6-B165380D2535}" dt="2020-11-30T09:53:02.815" v="90" actId="14100"/>
        <pc:sldMkLst>
          <pc:docMk/>
          <pc:sldMk cId="3744140148" sldId="258"/>
        </pc:sldMkLst>
        <pc:spChg chg="add mod">
          <ac:chgData name="Knop Renata" userId="S::knop.renata@zs1zbaszyn.onmicrosoft.com::2aa953c2-95f6-48b2-b837-5d9df8242016" providerId="AD" clId="Web-{A1E4B08C-AAC9-4143-BCD6-B165380D2535}" dt="2020-11-30T09:48:41.876" v="58" actId="1076"/>
          <ac:spMkLst>
            <pc:docMk/>
            <pc:sldMk cId="3744140148" sldId="258"/>
            <ac:spMk id="3" creationId="{4B11BE3E-592D-49C5-B2BA-6AFA83FFE9B4}"/>
          </ac:spMkLst>
        </pc:spChg>
        <pc:picChg chg="add mod">
          <ac:chgData name="Knop Renata" userId="S::knop.renata@zs1zbaszyn.onmicrosoft.com::2aa953c2-95f6-48b2-b837-5d9df8242016" providerId="AD" clId="Web-{A1E4B08C-AAC9-4143-BCD6-B165380D2535}" dt="2020-11-30T09:53:02.815" v="90" actId="14100"/>
          <ac:picMkLst>
            <pc:docMk/>
            <pc:sldMk cId="3744140148" sldId="258"/>
            <ac:picMk id="2" creationId="{F801C87E-31CB-4467-9F1E-255A18B307EE}"/>
          </ac:picMkLst>
        </pc:picChg>
      </pc:sldChg>
      <pc:sldChg chg="addSp modSp new">
        <pc:chgData name="Knop Renata" userId="S::knop.renata@zs1zbaszyn.onmicrosoft.com::2aa953c2-95f6-48b2-b837-5d9df8242016" providerId="AD" clId="Web-{A1E4B08C-AAC9-4143-BCD6-B165380D2535}" dt="2020-11-30T09:53:13.988" v="93" actId="14100"/>
        <pc:sldMkLst>
          <pc:docMk/>
          <pc:sldMk cId="231675096" sldId="259"/>
        </pc:sldMkLst>
        <pc:spChg chg="add mod">
          <ac:chgData name="Knop Renata" userId="S::knop.renata@zs1zbaszyn.onmicrosoft.com::2aa953c2-95f6-48b2-b837-5d9df8242016" providerId="AD" clId="Web-{A1E4B08C-AAC9-4143-BCD6-B165380D2535}" dt="2020-11-30T09:51:20.777" v="70" actId="14100"/>
          <ac:spMkLst>
            <pc:docMk/>
            <pc:sldMk cId="231675096" sldId="259"/>
            <ac:spMk id="3" creationId="{AB63F825-C10D-4A6E-BE7B-5D55649F3775}"/>
          </ac:spMkLst>
        </pc:spChg>
        <pc:picChg chg="add mod">
          <ac:chgData name="Knop Renata" userId="S::knop.renata@zs1zbaszyn.onmicrosoft.com::2aa953c2-95f6-48b2-b837-5d9df8242016" providerId="AD" clId="Web-{A1E4B08C-AAC9-4143-BCD6-B165380D2535}" dt="2020-11-30T09:53:13.988" v="93" actId="14100"/>
          <ac:picMkLst>
            <pc:docMk/>
            <pc:sldMk cId="231675096" sldId="259"/>
            <ac:picMk id="2" creationId="{B0675F24-2BA3-470B-B9CB-4057F81E93A2}"/>
          </ac:picMkLst>
        </pc:picChg>
      </pc:sldChg>
      <pc:sldChg chg="addSp modSp new">
        <pc:chgData name="Knop Renata" userId="S::knop.renata@zs1zbaszyn.onmicrosoft.com::2aa953c2-95f6-48b2-b837-5d9df8242016" providerId="AD" clId="Web-{A1E4B08C-AAC9-4143-BCD6-B165380D2535}" dt="2020-11-30T09:52:52.174" v="88" actId="14100"/>
        <pc:sldMkLst>
          <pc:docMk/>
          <pc:sldMk cId="2304011780" sldId="260"/>
        </pc:sldMkLst>
        <pc:spChg chg="add mod">
          <ac:chgData name="Knop Renata" userId="S::knop.renata@zs1zbaszyn.onmicrosoft.com::2aa953c2-95f6-48b2-b837-5d9df8242016" providerId="AD" clId="Web-{A1E4B08C-AAC9-4143-BCD6-B165380D2535}" dt="2020-11-30T09:52:37.751" v="84" actId="14100"/>
          <ac:spMkLst>
            <pc:docMk/>
            <pc:sldMk cId="2304011780" sldId="260"/>
            <ac:spMk id="3" creationId="{8AF29ACF-148D-4A98-9896-7F904019BEC4}"/>
          </ac:spMkLst>
        </pc:spChg>
        <pc:picChg chg="add mod">
          <ac:chgData name="Knop Renata" userId="S::knop.renata@zs1zbaszyn.onmicrosoft.com::2aa953c2-95f6-48b2-b837-5d9df8242016" providerId="AD" clId="Web-{A1E4B08C-AAC9-4143-BCD6-B165380D2535}" dt="2020-11-30T09:52:52.174" v="88" actId="14100"/>
          <ac:picMkLst>
            <pc:docMk/>
            <pc:sldMk cId="2304011780" sldId="260"/>
            <ac:picMk id="2" creationId="{3A075E9D-5742-43A6-8380-9F51ABC5B452}"/>
          </ac:picMkLst>
        </pc:picChg>
      </pc:sldChg>
      <pc:sldChg chg="addSp modSp new">
        <pc:chgData name="Knop Renata" userId="S::knop.renata@zs1zbaszyn.onmicrosoft.com::2aa953c2-95f6-48b2-b837-5d9df8242016" providerId="AD" clId="Web-{A1E4B08C-AAC9-4143-BCD6-B165380D2535}" dt="2020-11-30T09:54:37.212" v="107" actId="20577"/>
        <pc:sldMkLst>
          <pc:docMk/>
          <pc:sldMk cId="186602837" sldId="261"/>
        </pc:sldMkLst>
        <pc:spChg chg="add mod">
          <ac:chgData name="Knop Renata" userId="S::knop.renata@zs1zbaszyn.onmicrosoft.com::2aa953c2-95f6-48b2-b837-5d9df8242016" providerId="AD" clId="Web-{A1E4B08C-AAC9-4143-BCD6-B165380D2535}" dt="2020-11-30T09:54:37.212" v="107" actId="20577"/>
          <ac:spMkLst>
            <pc:docMk/>
            <pc:sldMk cId="186602837" sldId="261"/>
            <ac:spMk id="3" creationId="{761EC45A-D6B2-4142-AE35-F42C6069FAA7}"/>
          </ac:spMkLst>
        </pc:spChg>
        <pc:picChg chg="add mod">
          <ac:chgData name="Knop Renata" userId="S::knop.renata@zs1zbaszyn.onmicrosoft.com::2aa953c2-95f6-48b2-b837-5d9df8242016" providerId="AD" clId="Web-{A1E4B08C-AAC9-4143-BCD6-B165380D2535}" dt="2020-11-30T09:54:30.977" v="106" actId="14100"/>
          <ac:picMkLst>
            <pc:docMk/>
            <pc:sldMk cId="186602837" sldId="261"/>
            <ac:picMk id="2" creationId="{CFB2129D-2176-4537-95AB-7CBC93CF723E}"/>
          </ac:picMkLst>
        </pc:picChg>
      </pc:sldChg>
      <pc:sldChg chg="addSp modSp new">
        <pc:chgData name="Knop Renata" userId="S::knop.renata@zs1zbaszyn.onmicrosoft.com::2aa953c2-95f6-48b2-b837-5d9df8242016" providerId="AD" clId="Web-{A1E4B08C-AAC9-4143-BCD6-B165380D2535}" dt="2020-11-30T09:56:04.608" v="123" actId="14100"/>
        <pc:sldMkLst>
          <pc:docMk/>
          <pc:sldMk cId="1780732288" sldId="262"/>
        </pc:sldMkLst>
        <pc:spChg chg="add mod">
          <ac:chgData name="Knop Renata" userId="S::knop.renata@zs1zbaszyn.onmicrosoft.com::2aa953c2-95f6-48b2-b837-5d9df8242016" providerId="AD" clId="Web-{A1E4B08C-AAC9-4143-BCD6-B165380D2535}" dt="2020-11-30T09:55:58.357" v="121" actId="14100"/>
          <ac:spMkLst>
            <pc:docMk/>
            <pc:sldMk cId="1780732288" sldId="262"/>
            <ac:spMk id="3" creationId="{0ABE5A57-00A4-47DB-BDF0-932C36205D59}"/>
          </ac:spMkLst>
        </pc:spChg>
        <pc:picChg chg="add mod">
          <ac:chgData name="Knop Renata" userId="S::knop.renata@zs1zbaszyn.onmicrosoft.com::2aa953c2-95f6-48b2-b837-5d9df8242016" providerId="AD" clId="Web-{A1E4B08C-AAC9-4143-BCD6-B165380D2535}" dt="2020-11-30T09:56:04.608" v="123" actId="14100"/>
          <ac:picMkLst>
            <pc:docMk/>
            <pc:sldMk cId="1780732288" sldId="262"/>
            <ac:picMk id="2" creationId="{57993F45-9E53-4C59-BFFF-9CB328ECD88F}"/>
          </ac:picMkLst>
        </pc:picChg>
      </pc:sldChg>
      <pc:sldChg chg="addSp modSp new">
        <pc:chgData name="Knop Renata" userId="S::knop.renata@zs1zbaszyn.onmicrosoft.com::2aa953c2-95f6-48b2-b837-5d9df8242016" providerId="AD" clId="Web-{A1E4B08C-AAC9-4143-BCD6-B165380D2535}" dt="2020-11-30T09:58:07.366" v="138" actId="14100"/>
        <pc:sldMkLst>
          <pc:docMk/>
          <pc:sldMk cId="2353272633" sldId="263"/>
        </pc:sldMkLst>
        <pc:spChg chg="add mod">
          <ac:chgData name="Knop Renata" userId="S::knop.renata@zs1zbaszyn.onmicrosoft.com::2aa953c2-95f6-48b2-b837-5d9df8242016" providerId="AD" clId="Web-{A1E4B08C-AAC9-4143-BCD6-B165380D2535}" dt="2020-11-30T09:56:53.048" v="133" actId="14100"/>
          <ac:spMkLst>
            <pc:docMk/>
            <pc:sldMk cId="2353272633" sldId="263"/>
            <ac:spMk id="2" creationId="{0B54124A-8A5B-440A-891F-E382512302C7}"/>
          </ac:spMkLst>
        </pc:spChg>
        <pc:picChg chg="add mod">
          <ac:chgData name="Knop Renata" userId="S::knop.renata@zs1zbaszyn.onmicrosoft.com::2aa953c2-95f6-48b2-b837-5d9df8242016" providerId="AD" clId="Web-{A1E4B08C-AAC9-4143-BCD6-B165380D2535}" dt="2020-11-30T09:58:07.366" v="138" actId="14100"/>
          <ac:picMkLst>
            <pc:docMk/>
            <pc:sldMk cId="2353272633" sldId="263"/>
            <ac:picMk id="3" creationId="{3D7BA641-D474-4BC7-A5A1-BE55146BC7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30.11.2020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28193F-191C-4166-BF00-FA04DC6F36E0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Sejm wybrał patronów roku 2021 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37FF24D-8DB2-46DC-BF73-A1E07011F3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2182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5DF9DF-4888-4BDD-A714-9A50A4178A85}"/>
              </a:ext>
            </a:extLst>
          </p:cNvPr>
          <p:cNvSpPr txBox="1"/>
          <p:nvPr/>
        </p:nvSpPr>
        <p:spPr>
          <a:xfrm>
            <a:off x="7546848" y="2516777"/>
            <a:ext cx="3803904" cy="36601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W piątek 27 listopada Sejm ustanowił patronów 2021 r. Uhonorowano: Stanisława Lema, Cypriana Kamila Norwida, Krzysztofa Kamila Baczyńskiego, Tadeusza Różewicza oraz kard. Stefana Wyszyńskiego.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Rok 2021 będzie także rokiem Konstytucji 3 Maja.</a:t>
            </a:r>
          </a:p>
        </p:txBody>
      </p:sp>
    </p:spTree>
    <p:extLst>
      <p:ext uri="{BB962C8B-B14F-4D97-AF65-F5344CB8AC3E}">
        <p14:creationId xmlns:p14="http://schemas.microsoft.com/office/powerpoint/2010/main" val="70919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801C87E-31CB-4467-9F1E-255A18B30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8" y="595312"/>
            <a:ext cx="3860005" cy="52982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11BE3E-592D-49C5-B2BA-6AFA83FFE9B4}"/>
              </a:ext>
            </a:extLst>
          </p:cNvPr>
          <p:cNvSpPr txBox="1"/>
          <p:nvPr/>
        </p:nvSpPr>
        <p:spPr>
          <a:xfrm>
            <a:off x="4700588" y="533400"/>
            <a:ext cx="6326980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Stanisław Lem</a:t>
            </a:r>
            <a:r>
              <a:rPr lang="en-US" sz="2400" dirty="0"/>
              <a:t> to </a:t>
            </a:r>
            <a:r>
              <a:rPr lang="en-US" sz="2400" err="1"/>
              <a:t>najwybitniejszy</a:t>
            </a:r>
            <a:r>
              <a:rPr lang="en-US" sz="2400" dirty="0"/>
              <a:t> </a:t>
            </a:r>
            <a:r>
              <a:rPr lang="en-US" sz="2400" err="1"/>
              <a:t>przedstawiciel</a:t>
            </a:r>
            <a:r>
              <a:rPr lang="en-US" sz="2400" dirty="0"/>
              <a:t> </a:t>
            </a:r>
            <a:r>
              <a:rPr lang="en-US" sz="2400" err="1"/>
              <a:t>polskiej</a:t>
            </a:r>
            <a:r>
              <a:rPr lang="en-US" sz="2400" dirty="0"/>
              <a:t> </a:t>
            </a:r>
            <a:r>
              <a:rPr lang="en-US" sz="2400" err="1"/>
              <a:t>fantastyki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jeden</a:t>
            </a:r>
            <a:r>
              <a:rPr lang="en-US" sz="2400" dirty="0"/>
              <a:t> z </a:t>
            </a:r>
            <a:r>
              <a:rPr lang="en-US" sz="2400" err="1"/>
              <a:t>najpoczytniejszych</a:t>
            </a:r>
            <a:r>
              <a:rPr lang="en-US" sz="2400" dirty="0"/>
              <a:t> </a:t>
            </a:r>
            <a:r>
              <a:rPr lang="en-US" sz="2400" err="1"/>
              <a:t>pisarzy</a:t>
            </a:r>
            <a:r>
              <a:rPr lang="en-US" sz="2400" dirty="0"/>
              <a:t> science-fiction </a:t>
            </a:r>
            <a:r>
              <a:rPr lang="en-US" sz="2400" err="1"/>
              <a:t>na</a:t>
            </a:r>
            <a:r>
              <a:rPr lang="en-US" sz="2400" dirty="0"/>
              <a:t> </a:t>
            </a:r>
            <a:r>
              <a:rPr lang="en-US" sz="2400" err="1"/>
              <a:t>świecie</a:t>
            </a:r>
            <a:r>
              <a:rPr lang="en-US" sz="2400" dirty="0"/>
              <a:t>, </a:t>
            </a:r>
            <a:r>
              <a:rPr lang="en-US" sz="2400" err="1"/>
              <a:t>autora</a:t>
            </a:r>
            <a:r>
              <a:rPr lang="en-US" sz="2400" dirty="0"/>
              <a:t> m. in. „</a:t>
            </a:r>
            <a:r>
              <a:rPr lang="en-US" sz="2400" err="1"/>
              <a:t>Cyberiady</a:t>
            </a:r>
            <a:r>
              <a:rPr lang="en-US" sz="2400" dirty="0"/>
              <a:t>”, „Solaris” </a:t>
            </a:r>
            <a:r>
              <a:rPr lang="en-US" sz="2400" err="1"/>
              <a:t>czy</a:t>
            </a:r>
            <a:r>
              <a:rPr lang="en-US" sz="2400" dirty="0"/>
              <a:t> „Bajek </a:t>
            </a:r>
            <a:r>
              <a:rPr lang="en-US" sz="2400" err="1"/>
              <a:t>robotów</a:t>
            </a:r>
            <a:r>
              <a:rPr lang="en-US" sz="2400" dirty="0"/>
              <a:t>”. W 2021 </a:t>
            </a:r>
            <a:r>
              <a:rPr lang="en-US" sz="2400" err="1"/>
              <a:t>roku</a:t>
            </a:r>
            <a:r>
              <a:rPr lang="en-US" sz="2400" dirty="0"/>
              <a:t> </a:t>
            </a:r>
            <a:r>
              <a:rPr lang="en-US" sz="2400" err="1"/>
              <a:t>przypada</a:t>
            </a:r>
            <a:r>
              <a:rPr lang="en-US" sz="2400" dirty="0"/>
              <a:t> 100. </a:t>
            </a:r>
            <a:r>
              <a:rPr lang="en-US" sz="2400" err="1"/>
              <a:t>rocznica</a:t>
            </a:r>
            <a:r>
              <a:rPr lang="en-US" sz="2400" dirty="0"/>
              <a:t> </a:t>
            </a:r>
            <a:r>
              <a:rPr lang="en-US" sz="2400" err="1"/>
              <a:t>urodzin</a:t>
            </a:r>
            <a:r>
              <a:rPr lang="en-US" sz="2400" dirty="0"/>
              <a:t> </a:t>
            </a:r>
            <a:r>
              <a:rPr lang="en-US" sz="2400" err="1"/>
              <a:t>pisarza</a:t>
            </a:r>
            <a:r>
              <a:rPr lang="en-US" sz="2400" dirty="0"/>
              <a:t>. „W </a:t>
            </a:r>
            <a:r>
              <a:rPr lang="en-US" sz="2400" err="1"/>
              <a:t>swoich</a:t>
            </a:r>
            <a:r>
              <a:rPr lang="en-US" sz="2400" dirty="0"/>
              <a:t> </a:t>
            </a:r>
            <a:r>
              <a:rPr lang="en-US" sz="2400" err="1"/>
              <a:t>rozważaniach</a:t>
            </a:r>
            <a:r>
              <a:rPr lang="en-US" sz="2400" dirty="0"/>
              <a:t> </a:t>
            </a:r>
            <a:r>
              <a:rPr lang="en-US" sz="2400" err="1"/>
              <a:t>nad</a:t>
            </a:r>
            <a:r>
              <a:rPr lang="en-US" sz="2400" dirty="0"/>
              <a:t> </a:t>
            </a:r>
            <a:r>
              <a:rPr lang="en-US" sz="2400" err="1"/>
              <a:t>kondycją</a:t>
            </a:r>
            <a:r>
              <a:rPr lang="en-US" sz="2400" dirty="0"/>
              <a:t> </a:t>
            </a:r>
            <a:r>
              <a:rPr lang="en-US" sz="2400" err="1"/>
              <a:t>współczesnego</a:t>
            </a:r>
            <a:r>
              <a:rPr lang="en-US" sz="2400" dirty="0"/>
              <a:t> </a:t>
            </a:r>
            <a:r>
              <a:rPr lang="en-US" sz="2400" err="1"/>
              <a:t>człowieka</a:t>
            </a:r>
            <a:r>
              <a:rPr lang="en-US" sz="2400" dirty="0"/>
              <a:t>, </a:t>
            </a:r>
            <a:r>
              <a:rPr lang="en-US" sz="2400" err="1"/>
              <a:t>skutkami</a:t>
            </a:r>
            <a:r>
              <a:rPr lang="en-US" sz="2400" dirty="0"/>
              <a:t> </a:t>
            </a:r>
            <a:r>
              <a:rPr lang="en-US" sz="2400" err="1"/>
              <a:t>postępu</a:t>
            </a:r>
            <a:r>
              <a:rPr lang="en-US" sz="2400" dirty="0"/>
              <a:t> </a:t>
            </a:r>
            <a:r>
              <a:rPr lang="en-US" sz="2400" err="1"/>
              <a:t>technicznego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cywilizacyjnego</a:t>
            </a:r>
            <a:r>
              <a:rPr lang="en-US" sz="2400" dirty="0"/>
              <a:t> </a:t>
            </a:r>
            <a:r>
              <a:rPr lang="en-US" sz="2400" err="1"/>
              <a:t>dostrzegał</a:t>
            </a:r>
            <a:r>
              <a:rPr lang="en-US" sz="2400" dirty="0"/>
              <a:t> </a:t>
            </a:r>
            <a:r>
              <a:rPr lang="en-US" sz="2400" err="1"/>
              <a:t>wiele</a:t>
            </a:r>
            <a:r>
              <a:rPr lang="en-US" sz="2400" dirty="0"/>
              <a:t> </a:t>
            </a:r>
            <a:r>
              <a:rPr lang="en-US" sz="2400" err="1"/>
              <a:t>zagadnień</a:t>
            </a:r>
            <a:r>
              <a:rPr lang="en-US" sz="2400" dirty="0"/>
              <a:t> </a:t>
            </a:r>
            <a:r>
              <a:rPr lang="en-US" sz="2400" err="1"/>
              <a:t>fundamentalnych</a:t>
            </a:r>
            <a:r>
              <a:rPr lang="en-US" sz="2400" dirty="0"/>
              <a:t> </a:t>
            </a:r>
            <a:r>
              <a:rPr lang="en-US" sz="2400" err="1"/>
              <a:t>dla</a:t>
            </a:r>
            <a:r>
              <a:rPr lang="en-US" sz="2400" dirty="0"/>
              <a:t> </a:t>
            </a:r>
            <a:r>
              <a:rPr lang="en-US" sz="2400" err="1"/>
              <a:t>kultury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myśli</a:t>
            </a:r>
            <a:r>
              <a:rPr lang="en-US" sz="2400" dirty="0"/>
              <a:t> </a:t>
            </a:r>
            <a:r>
              <a:rPr lang="en-US" sz="2400" err="1"/>
              <a:t>współczesnej</a:t>
            </a:r>
            <a:r>
              <a:rPr lang="en-US" sz="2400" dirty="0"/>
              <a:t>. </a:t>
            </a:r>
            <a:r>
              <a:rPr lang="en-US" sz="2400" err="1"/>
              <a:t>Przestrzegał</a:t>
            </a:r>
            <a:r>
              <a:rPr lang="en-US" sz="2400" dirty="0"/>
              <a:t> </a:t>
            </a:r>
            <a:r>
              <a:rPr lang="en-US" sz="2400" err="1"/>
              <a:t>przed</a:t>
            </a:r>
            <a:r>
              <a:rPr lang="en-US" sz="2400" dirty="0"/>
              <a:t> </a:t>
            </a:r>
            <a:r>
              <a:rPr lang="en-US" sz="2400" err="1"/>
              <a:t>negatywnymi</a:t>
            </a:r>
            <a:r>
              <a:rPr lang="en-US" sz="2400" dirty="0"/>
              <a:t> </a:t>
            </a:r>
            <a:r>
              <a:rPr lang="en-US" sz="2400" err="1"/>
              <a:t>skutkami</a:t>
            </a:r>
            <a:r>
              <a:rPr lang="en-US" sz="2400" dirty="0"/>
              <a:t> </a:t>
            </a:r>
            <a:r>
              <a:rPr lang="en-US" sz="2400" err="1"/>
              <a:t>technicznego</a:t>
            </a:r>
            <a:r>
              <a:rPr lang="en-US" sz="2400" dirty="0"/>
              <a:t> </a:t>
            </a:r>
            <a:r>
              <a:rPr lang="en-US" sz="2400" err="1"/>
              <a:t>rozwoju</a:t>
            </a:r>
            <a:r>
              <a:rPr lang="en-US" sz="2400" dirty="0"/>
              <a:t> </a:t>
            </a:r>
            <a:r>
              <a:rPr lang="en-US" sz="2400" err="1"/>
              <a:t>cywilizacji</a:t>
            </a:r>
            <a:r>
              <a:rPr lang="en-US" sz="2400" dirty="0"/>
              <a:t>, a </a:t>
            </a:r>
            <a:r>
              <a:rPr lang="en-US" sz="2400" err="1"/>
              <a:t>jego</a:t>
            </a:r>
            <a:r>
              <a:rPr lang="en-US" sz="2400" dirty="0"/>
              <a:t> </a:t>
            </a:r>
            <a:r>
              <a:rPr lang="en-US" sz="2400" err="1"/>
              <a:t>prace</a:t>
            </a:r>
            <a:r>
              <a:rPr lang="en-US" sz="2400" dirty="0"/>
              <a:t> </a:t>
            </a:r>
            <a:r>
              <a:rPr lang="en-US" sz="2400" err="1"/>
              <a:t>teoretyczne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prognozy</a:t>
            </a:r>
            <a:r>
              <a:rPr lang="en-US" sz="2400" dirty="0"/>
              <a:t> </a:t>
            </a:r>
            <a:r>
              <a:rPr lang="en-US" sz="2400" err="1"/>
              <a:t>futurologiczne</a:t>
            </a:r>
            <a:r>
              <a:rPr lang="en-US" sz="2400" dirty="0"/>
              <a:t> </a:t>
            </a:r>
            <a:r>
              <a:rPr lang="en-US" sz="2400" err="1"/>
              <a:t>mają</a:t>
            </a:r>
            <a:r>
              <a:rPr lang="en-US" sz="2400" dirty="0"/>
              <a:t> </a:t>
            </a:r>
            <a:r>
              <a:rPr lang="en-US" sz="2400" err="1"/>
              <a:t>znaczący</a:t>
            </a:r>
            <a:r>
              <a:rPr lang="en-US" sz="2400" dirty="0"/>
              <a:t> </a:t>
            </a:r>
            <a:r>
              <a:rPr lang="en-US" sz="2400" err="1"/>
              <a:t>wpływ</a:t>
            </a:r>
            <a:r>
              <a:rPr lang="en-US" sz="2400" dirty="0"/>
              <a:t> </a:t>
            </a:r>
            <a:r>
              <a:rPr lang="en-US" sz="2400" err="1"/>
              <a:t>na</a:t>
            </a:r>
            <a:r>
              <a:rPr lang="en-US" sz="2400" dirty="0"/>
              <a:t> </a:t>
            </a:r>
            <a:r>
              <a:rPr lang="en-US" sz="2400" err="1"/>
              <a:t>definiowanie</a:t>
            </a:r>
            <a:r>
              <a:rPr lang="en-US" sz="2400" dirty="0"/>
              <a:t> </a:t>
            </a:r>
            <a:r>
              <a:rPr lang="en-US" sz="2400" err="1"/>
              <a:t>miejsca</a:t>
            </a:r>
            <a:r>
              <a:rPr lang="en-US" sz="2400" dirty="0"/>
              <a:t> </a:t>
            </a:r>
            <a:r>
              <a:rPr lang="en-US" sz="2400" err="1"/>
              <a:t>ludzkości</a:t>
            </a:r>
            <a:r>
              <a:rPr lang="en-US" sz="2400" dirty="0"/>
              <a:t> we </a:t>
            </a:r>
            <a:r>
              <a:rPr lang="en-US" sz="2400" err="1"/>
              <a:t>wszechświecie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prognozowanie</a:t>
            </a:r>
            <a:r>
              <a:rPr lang="en-US" sz="2400" dirty="0"/>
              <a:t> </a:t>
            </a:r>
            <a:r>
              <a:rPr lang="en-US" sz="2400" err="1"/>
              <a:t>jej</a:t>
            </a:r>
            <a:r>
              <a:rPr lang="en-US" sz="2400" dirty="0"/>
              <a:t> </a:t>
            </a:r>
            <a:r>
              <a:rPr lang="en-US" sz="2400" err="1"/>
              <a:t>losu</a:t>
            </a:r>
            <a:r>
              <a:rPr lang="en-US" sz="2400" dirty="0"/>
              <a:t>” – </a:t>
            </a:r>
            <a:r>
              <a:rPr lang="en-US" sz="2400" err="1"/>
              <a:t>głosi</a:t>
            </a:r>
            <a:r>
              <a:rPr lang="en-US" sz="2400" dirty="0"/>
              <a:t> </a:t>
            </a:r>
            <a:r>
              <a:rPr lang="en-US" sz="2400" err="1"/>
              <a:t>tekst</a:t>
            </a:r>
            <a:r>
              <a:rPr lang="en-US" sz="2400" dirty="0"/>
              <a:t> </a:t>
            </a:r>
            <a:r>
              <a:rPr lang="en-US" sz="2400" err="1"/>
              <a:t>uchwały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14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B0675F24-2BA3-470B-B9CB-4057F81E9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" y="1012032"/>
            <a:ext cx="3133724" cy="49649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63F825-C10D-4A6E-BE7B-5D55649F3775}"/>
              </a:ext>
            </a:extLst>
          </p:cNvPr>
          <p:cNvSpPr txBox="1"/>
          <p:nvPr/>
        </p:nvSpPr>
        <p:spPr>
          <a:xfrm>
            <a:off x="4224338" y="902494"/>
            <a:ext cx="6267449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Cyprian Kamil </a:t>
            </a:r>
            <a:r>
              <a:rPr lang="en-US" sz="2400" b="1" err="1"/>
              <a:t>Norwid</a:t>
            </a:r>
            <a:r>
              <a:rPr lang="en-US" sz="2400" dirty="0"/>
              <a:t> (200. </a:t>
            </a:r>
            <a:r>
              <a:rPr lang="en-US" sz="2400" err="1"/>
              <a:t>rocznica</a:t>
            </a:r>
            <a:r>
              <a:rPr lang="en-US" sz="2400" dirty="0"/>
              <a:t> </a:t>
            </a:r>
            <a:r>
              <a:rPr lang="en-US" sz="2400" err="1"/>
              <a:t>urodzin</a:t>
            </a:r>
            <a:r>
              <a:rPr lang="en-US" sz="2400" dirty="0"/>
              <a:t>) to </a:t>
            </a:r>
            <a:r>
              <a:rPr lang="en-US" sz="2400" err="1"/>
              <a:t>wybitny</a:t>
            </a:r>
            <a:r>
              <a:rPr lang="en-US" sz="2400" dirty="0"/>
              <a:t> </a:t>
            </a:r>
            <a:r>
              <a:rPr lang="en-US" sz="2400" err="1"/>
              <a:t>poeta</a:t>
            </a:r>
            <a:r>
              <a:rPr lang="en-US" sz="2400" dirty="0"/>
              <a:t>, </a:t>
            </a:r>
            <a:r>
              <a:rPr lang="en-US" sz="2400" err="1"/>
              <a:t>dramatopisarz</a:t>
            </a:r>
            <a:r>
              <a:rPr lang="en-US" sz="2400" dirty="0"/>
              <a:t>, </a:t>
            </a:r>
            <a:r>
              <a:rPr lang="en-US" sz="2400" err="1"/>
              <a:t>prozaik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myśliciel</a:t>
            </a:r>
            <a:r>
              <a:rPr lang="en-US" sz="2400" dirty="0"/>
              <a:t>, a </a:t>
            </a:r>
            <a:r>
              <a:rPr lang="en-US" sz="2400" err="1"/>
              <a:t>także</a:t>
            </a:r>
            <a:r>
              <a:rPr lang="en-US" sz="2400" dirty="0"/>
              <a:t> </a:t>
            </a:r>
            <a:r>
              <a:rPr lang="en-US" sz="2400" err="1"/>
              <a:t>artysta</a:t>
            </a:r>
            <a:r>
              <a:rPr lang="en-US" sz="2400" dirty="0"/>
              <a:t> </a:t>
            </a:r>
            <a:r>
              <a:rPr lang="en-US" sz="2400" err="1"/>
              <a:t>sztuk</a:t>
            </a:r>
            <a:r>
              <a:rPr lang="en-US" sz="2400" dirty="0"/>
              <a:t> </a:t>
            </a:r>
            <a:r>
              <a:rPr lang="en-US" sz="2400" err="1"/>
              <a:t>pięknych</a:t>
            </a:r>
            <a:r>
              <a:rPr lang="en-US" sz="2400" dirty="0"/>
              <a:t>. W </a:t>
            </a:r>
            <a:r>
              <a:rPr lang="en-US" sz="2400" err="1"/>
              <a:t>twórczości</a:t>
            </a:r>
            <a:r>
              <a:rPr lang="en-US" sz="2400" dirty="0"/>
              <a:t> </a:t>
            </a:r>
            <a:r>
              <a:rPr lang="en-US" sz="2400" err="1"/>
              <a:t>swej</a:t>
            </a:r>
            <a:r>
              <a:rPr lang="en-US" sz="2400" dirty="0"/>
              <a:t> </a:t>
            </a:r>
            <a:r>
              <a:rPr lang="en-US" sz="2400" err="1"/>
              <a:t>Norwid</a:t>
            </a:r>
            <a:r>
              <a:rPr lang="en-US" sz="2400" dirty="0"/>
              <a:t> </a:t>
            </a:r>
            <a:r>
              <a:rPr lang="en-US" sz="2400" err="1"/>
              <a:t>odwoływał</a:t>
            </a:r>
            <a:r>
              <a:rPr lang="en-US" sz="2400" dirty="0"/>
              <a:t> </a:t>
            </a:r>
            <a:r>
              <a:rPr lang="en-US" sz="2400" err="1"/>
              <a:t>się</a:t>
            </a:r>
            <a:r>
              <a:rPr lang="en-US" sz="2400" dirty="0"/>
              <a:t> do </a:t>
            </a:r>
            <a:r>
              <a:rPr lang="en-US" sz="2400" err="1"/>
              <a:t>narodowej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ogólno-europejskiej</a:t>
            </a:r>
            <a:r>
              <a:rPr lang="en-US" sz="2400" dirty="0"/>
              <a:t> </a:t>
            </a:r>
            <a:r>
              <a:rPr lang="en-US" sz="2400" err="1"/>
              <a:t>tradycji</a:t>
            </a:r>
            <a:r>
              <a:rPr lang="en-US" sz="2400" dirty="0"/>
              <a:t>, a </a:t>
            </a:r>
            <a:r>
              <a:rPr lang="en-US" sz="2400" err="1"/>
              <a:t>zarazem</a:t>
            </a:r>
            <a:r>
              <a:rPr lang="en-US" sz="2400" dirty="0"/>
              <a:t> </a:t>
            </a:r>
            <a:r>
              <a:rPr lang="en-US" sz="2400" err="1"/>
              <a:t>był</a:t>
            </a:r>
            <a:r>
              <a:rPr lang="en-US" sz="2400" dirty="0"/>
              <a:t> </a:t>
            </a:r>
            <a:r>
              <a:rPr lang="en-US" sz="2400" err="1"/>
              <a:t>odważnym</a:t>
            </a:r>
            <a:r>
              <a:rPr lang="en-US" sz="2400" dirty="0"/>
              <a:t> </a:t>
            </a:r>
            <a:r>
              <a:rPr lang="en-US" sz="2400" err="1"/>
              <a:t>nowatorem</a:t>
            </a:r>
            <a:r>
              <a:rPr lang="en-US" sz="2400" dirty="0"/>
              <a:t>. „</a:t>
            </a:r>
            <a:r>
              <a:rPr lang="en-US" sz="2400" err="1"/>
              <a:t>Twórczy</a:t>
            </a:r>
            <a:r>
              <a:rPr lang="en-US" sz="2400" dirty="0"/>
              <a:t> </a:t>
            </a:r>
            <a:r>
              <a:rPr lang="en-US" sz="2400" err="1"/>
              <a:t>wkład</a:t>
            </a:r>
            <a:r>
              <a:rPr lang="en-US" sz="2400" dirty="0"/>
              <a:t> </a:t>
            </a:r>
            <a:r>
              <a:rPr lang="en-US" sz="2400" err="1"/>
              <a:t>Norwida</a:t>
            </a:r>
            <a:r>
              <a:rPr lang="en-US" sz="2400" dirty="0"/>
              <a:t> w </a:t>
            </a:r>
            <a:r>
              <a:rPr lang="en-US" sz="2400" err="1"/>
              <a:t>nowoczesną</a:t>
            </a:r>
            <a:r>
              <a:rPr lang="en-US" sz="2400" dirty="0"/>
              <a:t> </a:t>
            </a:r>
            <a:r>
              <a:rPr lang="en-US" sz="2400" err="1"/>
              <a:t>polską</a:t>
            </a:r>
            <a:r>
              <a:rPr lang="en-US" sz="2400" dirty="0"/>
              <a:t> </a:t>
            </a:r>
            <a:r>
              <a:rPr lang="en-US" sz="2400" err="1"/>
              <a:t>literaturę</a:t>
            </a:r>
            <a:r>
              <a:rPr lang="en-US" sz="2400" dirty="0"/>
              <a:t>, a </a:t>
            </a:r>
            <a:r>
              <a:rPr lang="en-US" sz="2400" err="1"/>
              <a:t>szerzej</a:t>
            </a:r>
            <a:r>
              <a:rPr lang="en-US" sz="2400" dirty="0"/>
              <a:t> w </a:t>
            </a:r>
            <a:r>
              <a:rPr lang="en-US" sz="2400" err="1"/>
              <a:t>polską</a:t>
            </a:r>
            <a:r>
              <a:rPr lang="en-US" sz="2400" dirty="0"/>
              <a:t> </a:t>
            </a:r>
            <a:r>
              <a:rPr lang="en-US" sz="2400" err="1"/>
              <a:t>kulturę</a:t>
            </a:r>
            <a:r>
              <a:rPr lang="en-US" sz="2400" dirty="0"/>
              <a:t>, jest </a:t>
            </a:r>
            <a:r>
              <a:rPr lang="en-US" sz="2400" err="1"/>
              <a:t>ogromny</a:t>
            </a:r>
            <a:r>
              <a:rPr lang="en-US" sz="2400" dirty="0"/>
              <a:t>, </a:t>
            </a:r>
            <a:r>
              <a:rPr lang="en-US" sz="2400" err="1"/>
              <a:t>na</a:t>
            </a:r>
            <a:r>
              <a:rPr lang="en-US" sz="2400" dirty="0"/>
              <a:t> </a:t>
            </a:r>
            <a:r>
              <a:rPr lang="en-US" sz="2400" err="1"/>
              <a:t>wielu</a:t>
            </a:r>
            <a:r>
              <a:rPr lang="en-US" sz="2400" dirty="0"/>
              <a:t> </a:t>
            </a:r>
            <a:r>
              <a:rPr lang="en-US" sz="2400" err="1"/>
              <a:t>polach</a:t>
            </a:r>
            <a:r>
              <a:rPr lang="en-US" sz="2400" dirty="0"/>
              <a:t> </a:t>
            </a:r>
            <a:r>
              <a:rPr lang="en-US" sz="2400" err="1"/>
              <a:t>decydujący</a:t>
            </a:r>
            <a:r>
              <a:rPr lang="en-US" sz="2400" dirty="0"/>
              <a:t>. W </a:t>
            </a:r>
            <a:r>
              <a:rPr lang="en-US" sz="2400" err="1"/>
              <a:t>uznaniu</a:t>
            </a:r>
            <a:r>
              <a:rPr lang="en-US" sz="2400" dirty="0"/>
              <a:t> </a:t>
            </a:r>
            <a:r>
              <a:rPr lang="en-US" sz="2400" err="1"/>
              <a:t>zasług</a:t>
            </a:r>
            <a:r>
              <a:rPr lang="en-US" sz="2400" dirty="0"/>
              <a:t> </a:t>
            </a:r>
            <a:r>
              <a:rPr lang="en-US" sz="2400" err="1"/>
              <a:t>dla</a:t>
            </a:r>
            <a:r>
              <a:rPr lang="en-US" sz="2400" dirty="0"/>
              <a:t> </a:t>
            </a:r>
            <a:r>
              <a:rPr lang="en-US" sz="2400" err="1"/>
              <a:t>polskiej</a:t>
            </a:r>
            <a:r>
              <a:rPr lang="en-US" sz="2400" dirty="0"/>
              <a:t> </a:t>
            </a:r>
            <a:r>
              <a:rPr lang="en-US" sz="2400" err="1"/>
              <a:t>sztuki</a:t>
            </a:r>
            <a:r>
              <a:rPr lang="en-US" sz="2400" dirty="0"/>
              <a:t>, </a:t>
            </a:r>
            <a:r>
              <a:rPr lang="en-US" sz="2400" err="1"/>
              <a:t>dla</a:t>
            </a:r>
            <a:r>
              <a:rPr lang="en-US" sz="2400" dirty="0"/>
              <a:t> </a:t>
            </a:r>
            <a:r>
              <a:rPr lang="en-US" sz="2400" err="1"/>
              <a:t>polskiego</a:t>
            </a:r>
            <a:r>
              <a:rPr lang="en-US" sz="2400" dirty="0"/>
              <a:t> </a:t>
            </a:r>
            <a:r>
              <a:rPr lang="en-US" sz="2400" err="1"/>
              <a:t>życia</a:t>
            </a:r>
            <a:r>
              <a:rPr lang="en-US" sz="2400" dirty="0"/>
              <a:t> </a:t>
            </a:r>
            <a:r>
              <a:rPr lang="en-US" sz="2400" err="1"/>
              <a:t>umysłowego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polskiej</a:t>
            </a:r>
            <a:r>
              <a:rPr lang="en-US" sz="2400" dirty="0"/>
              <a:t> </a:t>
            </a:r>
            <a:r>
              <a:rPr lang="en-US" sz="2400" err="1"/>
              <a:t>kultury</a:t>
            </a:r>
            <a:r>
              <a:rPr lang="en-US" sz="2400" dirty="0"/>
              <a:t>, w </a:t>
            </a:r>
            <a:r>
              <a:rPr lang="en-US" sz="2400" err="1"/>
              <a:t>dwustulecie</a:t>
            </a:r>
            <a:r>
              <a:rPr lang="en-US" sz="2400" dirty="0"/>
              <a:t> </a:t>
            </a:r>
            <a:r>
              <a:rPr lang="en-US" sz="2400" err="1"/>
              <a:t>jego</a:t>
            </a:r>
            <a:r>
              <a:rPr lang="en-US" sz="2400" dirty="0"/>
              <a:t> </a:t>
            </a:r>
            <a:r>
              <a:rPr lang="en-US" sz="2400" err="1"/>
              <a:t>urodzin</a:t>
            </a:r>
            <a:r>
              <a:rPr lang="en-US" sz="2400" dirty="0"/>
              <a:t>, Sejm </a:t>
            </a:r>
            <a:r>
              <a:rPr lang="en-US" sz="2400" err="1"/>
              <a:t>Rzeczypospolitej</a:t>
            </a:r>
            <a:r>
              <a:rPr lang="en-US" sz="2400" dirty="0"/>
              <a:t> </a:t>
            </a:r>
            <a:r>
              <a:rPr lang="en-US" sz="2400" err="1"/>
              <a:t>ogłasza</a:t>
            </a:r>
            <a:r>
              <a:rPr lang="en-US" sz="2400" dirty="0"/>
              <a:t> </a:t>
            </a:r>
            <a:r>
              <a:rPr lang="en-US" sz="2400" err="1"/>
              <a:t>rok</a:t>
            </a:r>
            <a:r>
              <a:rPr lang="en-US" sz="2400" dirty="0"/>
              <a:t> 2021 </a:t>
            </a:r>
            <a:r>
              <a:rPr lang="en-US" sz="2400" err="1"/>
              <a:t>Rokiem</a:t>
            </a:r>
            <a:r>
              <a:rPr lang="en-US" sz="2400" dirty="0"/>
              <a:t> Cypriana </a:t>
            </a:r>
            <a:r>
              <a:rPr lang="en-US" sz="2400" err="1"/>
              <a:t>Norwida</a:t>
            </a:r>
            <a:r>
              <a:rPr lang="en-US" sz="2400" dirty="0"/>
              <a:t>”.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67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A075E9D-5742-43A6-8380-9F51ABC5B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56" y="1012031"/>
            <a:ext cx="3502818" cy="51315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F29ACF-148D-4A98-9896-7F904019BEC4}"/>
              </a:ext>
            </a:extLst>
          </p:cNvPr>
          <p:cNvSpPr txBox="1"/>
          <p:nvPr/>
        </p:nvSpPr>
        <p:spPr>
          <a:xfrm>
            <a:off x="4343401" y="831056"/>
            <a:ext cx="6743699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Krzysztof Kamil Baczyński</a:t>
            </a:r>
            <a:r>
              <a:rPr lang="en-US" sz="2400" dirty="0"/>
              <a:t> to jeden z najwybitniejszych przedstawicieli poetów pokolenia Kolumbów. „W uznaniu zasług Krzysztofa Kamila Baczyńskiego dla polskiej sztuki, dla polskiej niepodległości i polskiej kultury, w stulecie jego urodzin, Sejm Rzeczypospolitej ogłasza rok 2021 Rokiem Krzysztofa Kamila Baczyńskiego. Jednocześnie Sejm Rzeczypospolitej oddaje hołd innym przedstawicielom poetów pokolenia Kolumbów poległym w trakcie okupacji niemieckiej – Tadeuszowi Gajcemu, Janowi Romockiemu, Zdzisławowi Stroińskiemu, Józefowi Szczepańskiemu i Andrzejowi Trzebińskiemu” – podkreślono w tekście dokumentu. W 2021 r. przypada 100. rocznica urodzin poety.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401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FB2129D-2176-4537-95AB-7CBC93CF7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690562"/>
            <a:ext cx="3062287" cy="48458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1EC45A-D6B2-4142-AE35-F42C6069FAA7}"/>
              </a:ext>
            </a:extLst>
          </p:cNvPr>
          <p:cNvSpPr txBox="1"/>
          <p:nvPr/>
        </p:nvSpPr>
        <p:spPr>
          <a:xfrm>
            <a:off x="4902994" y="878681"/>
            <a:ext cx="66603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Tadeusz Różewicz</a:t>
            </a:r>
            <a:r>
              <a:rPr lang="en-US" sz="2400" dirty="0"/>
              <a:t> to wybitny polski poeta, dramaturg, prozaik i scenarzysta, głęboko związany z losem pokolenia wojennego, baczny obserwator życia codziennego, społecznego i </a:t>
            </a:r>
            <a:r>
              <a:rPr lang="en-US" sz="2400" dirty="0" err="1"/>
              <a:t>politycznego</a:t>
            </a:r>
            <a:r>
              <a:rPr lang="en-US" sz="2400" dirty="0"/>
              <a:t>. W 2021 r. </a:t>
            </a:r>
            <a:r>
              <a:rPr lang="en-US" sz="2400" dirty="0" err="1"/>
              <a:t>przypada</a:t>
            </a:r>
            <a:r>
              <a:rPr lang="en-US" sz="2400" dirty="0"/>
              <a:t> 100 </a:t>
            </a:r>
            <a:r>
              <a:rPr lang="en-US" sz="2400" dirty="0" err="1"/>
              <a:t>rocznica</a:t>
            </a:r>
            <a:r>
              <a:rPr lang="en-US" sz="2400" dirty="0"/>
              <a:t> </a:t>
            </a:r>
            <a:r>
              <a:rPr lang="en-US" sz="2400" dirty="0" err="1"/>
              <a:t>jego</a:t>
            </a:r>
            <a:r>
              <a:rPr lang="en-US" sz="2400" dirty="0"/>
              <a:t> </a:t>
            </a:r>
            <a:r>
              <a:rPr lang="en-US" sz="2400" dirty="0" err="1"/>
              <a:t>urodzin</a:t>
            </a:r>
            <a:r>
              <a:rPr lang="en-US" sz="2400" dirty="0"/>
              <a:t>. „</a:t>
            </a:r>
            <a:r>
              <a:rPr lang="en-US" sz="2400" dirty="0" err="1"/>
              <a:t>Filozoficzna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egzystencjalna głębia obecna w twórczości Różewicza ma charakter uniwersalny, dzięki czemu nie tylko trafia do odbiorców z całego świata, ale jeszcze długo będzie oddziaływać na współczesną literaturę polską” – napisano w dokumencie.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60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7993F45-9E53-4C59-BFFF-9CB328ECD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106" y="952500"/>
            <a:ext cx="3490912" cy="43695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BE5A57-00A4-47DB-BDF0-932C36205D59}"/>
              </a:ext>
            </a:extLst>
          </p:cNvPr>
          <p:cNvSpPr txBox="1"/>
          <p:nvPr/>
        </p:nvSpPr>
        <p:spPr>
          <a:xfrm>
            <a:off x="5141119" y="795337"/>
            <a:ext cx="667226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Izba </a:t>
            </a:r>
            <a:r>
              <a:rPr lang="en-US" sz="2400" dirty="0" err="1"/>
              <a:t>uczciła</a:t>
            </a:r>
            <a:r>
              <a:rPr lang="en-US" sz="2400" dirty="0"/>
              <a:t> </a:t>
            </a:r>
            <a:r>
              <a:rPr lang="en-US" sz="2400" dirty="0" err="1"/>
              <a:t>pamięć</a:t>
            </a:r>
            <a:r>
              <a:rPr lang="en-US" sz="2400" dirty="0"/>
              <a:t> </a:t>
            </a:r>
            <a:r>
              <a:rPr lang="en-US" sz="2400" dirty="0" err="1"/>
              <a:t>kardynała</a:t>
            </a:r>
            <a:r>
              <a:rPr lang="en-US" sz="2400" dirty="0"/>
              <a:t> </a:t>
            </a:r>
            <a:r>
              <a:rPr lang="en-US" sz="2400" b="1" dirty="0"/>
              <a:t>Stefana </a:t>
            </a:r>
            <a:r>
              <a:rPr lang="en-US" sz="2400" b="1" dirty="0" err="1"/>
              <a:t>Wyszyńskiego</a:t>
            </a:r>
            <a:r>
              <a:rPr lang="en-US" sz="2400" dirty="0"/>
              <a:t>. W 2021 r. </a:t>
            </a:r>
            <a:r>
              <a:rPr lang="en-US" sz="2400" dirty="0" err="1"/>
              <a:t>przypada</a:t>
            </a:r>
            <a:r>
              <a:rPr lang="en-US" sz="2400" dirty="0"/>
              <a:t> 40. </a:t>
            </a:r>
            <a:r>
              <a:rPr lang="en-US" sz="2400" dirty="0" err="1"/>
              <a:t>rocznica</a:t>
            </a:r>
            <a:r>
              <a:rPr lang="en-US" sz="2400" dirty="0"/>
              <a:t> </a:t>
            </a:r>
            <a:r>
              <a:rPr lang="en-US" sz="2400" dirty="0" err="1"/>
              <a:t>śmierci</a:t>
            </a:r>
            <a:r>
              <a:rPr lang="en-US" sz="2400" dirty="0"/>
              <a:t>, a </a:t>
            </a:r>
            <a:r>
              <a:rPr lang="en-US" sz="2400" dirty="0" err="1"/>
              <a:t>także</a:t>
            </a:r>
            <a:r>
              <a:rPr lang="en-US" sz="2400" dirty="0"/>
              <a:t> 120. </a:t>
            </a:r>
            <a:r>
              <a:rPr lang="en-US" sz="2400" dirty="0" err="1"/>
              <a:t>urodzin</a:t>
            </a:r>
            <a:r>
              <a:rPr lang="en-US" sz="2400" dirty="0"/>
              <a:t> </a:t>
            </a:r>
            <a:r>
              <a:rPr lang="en-US" sz="2400" dirty="0" err="1"/>
              <a:t>duchownego</a:t>
            </a:r>
            <a:r>
              <a:rPr lang="en-US" sz="2400" dirty="0"/>
              <a:t>. W </a:t>
            </a:r>
            <a:r>
              <a:rPr lang="en-US" sz="2400" dirty="0" err="1"/>
              <a:t>uchwale</a:t>
            </a:r>
            <a:r>
              <a:rPr lang="en-US" sz="2400" dirty="0"/>
              <a:t> </a:t>
            </a:r>
            <a:r>
              <a:rPr lang="en-US" sz="2400" dirty="0" err="1"/>
              <a:t>zwrócono</a:t>
            </a:r>
            <a:r>
              <a:rPr lang="en-US" sz="2400" dirty="0"/>
              <a:t> </a:t>
            </a:r>
            <a:r>
              <a:rPr lang="en-US" sz="2400" dirty="0" err="1"/>
              <a:t>uwagę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kard</a:t>
            </a:r>
            <a:r>
              <a:rPr lang="en-US" sz="2400" dirty="0"/>
              <a:t>. </a:t>
            </a:r>
            <a:r>
              <a:rPr lang="en-US" sz="2400" dirty="0" err="1"/>
              <a:t>Wyszyński</a:t>
            </a:r>
            <a:r>
              <a:rPr lang="en-US" sz="2400" dirty="0"/>
              <a:t> </a:t>
            </a:r>
            <a:r>
              <a:rPr lang="en-US" sz="2400" dirty="0" err="1"/>
              <a:t>był</a:t>
            </a:r>
            <a:r>
              <a:rPr lang="en-US" sz="2400" dirty="0"/>
              <a:t> </a:t>
            </a:r>
            <a:r>
              <a:rPr lang="en-US" sz="2400" dirty="0" err="1"/>
              <a:t>głosicielem</a:t>
            </a:r>
            <a:r>
              <a:rPr lang="en-US" sz="2400" dirty="0"/>
              <a:t> </a:t>
            </a:r>
            <a:r>
              <a:rPr lang="en-US" sz="2400" dirty="0" err="1"/>
              <a:t>uniwersalnych</a:t>
            </a:r>
            <a:r>
              <a:rPr lang="en-US" sz="2400" dirty="0"/>
              <a:t> </a:t>
            </a:r>
            <a:r>
              <a:rPr lang="en-US" sz="2400" dirty="0" err="1"/>
              <a:t>wartości</a:t>
            </a:r>
            <a:r>
              <a:rPr lang="en-US" sz="2400" dirty="0"/>
              <a:t> </a:t>
            </a:r>
            <a:r>
              <a:rPr lang="en-US" sz="2400" dirty="0" err="1"/>
              <a:t>chrześcijańskich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mężem</a:t>
            </a:r>
            <a:r>
              <a:rPr lang="en-US" sz="2400" dirty="0"/>
              <a:t> </a:t>
            </a:r>
            <a:r>
              <a:rPr lang="en-US" sz="2400" dirty="0" err="1"/>
              <a:t>stanu</a:t>
            </a:r>
            <a:r>
              <a:rPr lang="en-US" sz="2400" dirty="0"/>
              <a:t>. </a:t>
            </a:r>
            <a:r>
              <a:rPr lang="en-US" sz="2400" dirty="0" err="1"/>
              <a:t>Występował</a:t>
            </a:r>
            <a:r>
              <a:rPr lang="en-US" sz="2400" dirty="0"/>
              <a:t> w </a:t>
            </a:r>
            <a:r>
              <a:rPr lang="en-US" sz="2400" dirty="0" err="1"/>
              <a:t>imieniu</a:t>
            </a:r>
            <a:r>
              <a:rPr lang="en-US" sz="2400" dirty="0"/>
              <a:t> </a:t>
            </a:r>
            <a:r>
              <a:rPr lang="en-US" sz="2400" dirty="0" err="1"/>
              <a:t>Ojczyzny</a:t>
            </a:r>
            <a:r>
              <a:rPr lang="en-US" sz="2400" dirty="0"/>
              <a:t>, </a:t>
            </a:r>
            <a:r>
              <a:rPr lang="en-US" sz="2400" dirty="0" err="1"/>
              <a:t>domagając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od </a:t>
            </a:r>
            <a:r>
              <a:rPr lang="en-US" sz="2400" dirty="0" err="1"/>
              <a:t>komunistycznych</a:t>
            </a:r>
            <a:r>
              <a:rPr lang="en-US" sz="2400" dirty="0"/>
              <a:t> </a:t>
            </a:r>
            <a:r>
              <a:rPr lang="en-US" sz="2400" dirty="0" err="1"/>
              <a:t>władz</a:t>
            </a:r>
            <a:r>
              <a:rPr lang="en-US" sz="2400" dirty="0"/>
              <a:t> </a:t>
            </a:r>
            <a:r>
              <a:rPr lang="en-US" sz="2400" dirty="0" err="1"/>
              <a:t>poszanowania</a:t>
            </a:r>
            <a:r>
              <a:rPr lang="en-US" sz="2400" dirty="0"/>
              <a:t> </a:t>
            </a:r>
            <a:r>
              <a:rPr lang="en-US" sz="2400" dirty="0" err="1"/>
              <a:t>wolności</a:t>
            </a:r>
            <a:r>
              <a:rPr lang="en-US" sz="2400" dirty="0"/>
              <a:t> </a:t>
            </a:r>
            <a:r>
              <a:rPr lang="en-US" sz="2400" dirty="0" err="1"/>
              <a:t>religijnej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broniąc</a:t>
            </a:r>
            <a:r>
              <a:rPr lang="en-US" sz="2400" dirty="0"/>
              <a:t> </a:t>
            </a:r>
            <a:r>
              <a:rPr lang="en-US" sz="2400" dirty="0" err="1"/>
              <a:t>polskiej</a:t>
            </a:r>
            <a:r>
              <a:rPr lang="en-US" sz="2400" dirty="0"/>
              <a:t> </a:t>
            </a:r>
            <a:r>
              <a:rPr lang="en-US" sz="2400" dirty="0" err="1"/>
              <a:t>kultury</a:t>
            </a:r>
            <a:r>
              <a:rPr lang="en-US" sz="2400" dirty="0"/>
              <a:t>. W </a:t>
            </a:r>
            <a:r>
              <a:rPr lang="en-US" sz="2400" dirty="0" err="1"/>
              <a:t>tekście</a:t>
            </a:r>
            <a:r>
              <a:rPr lang="en-US" sz="2400" dirty="0"/>
              <a:t> </a:t>
            </a:r>
            <a:r>
              <a:rPr lang="en-US" sz="2400" dirty="0" err="1"/>
              <a:t>przypomniano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kard</a:t>
            </a:r>
            <a:r>
              <a:rPr lang="en-US" sz="2400" dirty="0"/>
              <a:t>. </a:t>
            </a:r>
            <a:r>
              <a:rPr lang="en-US" sz="2400" dirty="0" err="1"/>
              <a:t>Wyszyński</a:t>
            </a:r>
            <a:r>
              <a:rPr lang="en-US" sz="2400" dirty="0"/>
              <a:t> </a:t>
            </a:r>
            <a:r>
              <a:rPr lang="en-US" sz="2400" dirty="0" err="1"/>
              <a:t>podkreślał</a:t>
            </a:r>
            <a:r>
              <a:rPr lang="en-US" sz="2400" dirty="0"/>
              <a:t> </a:t>
            </a:r>
            <a:r>
              <a:rPr lang="en-US" sz="2400" dirty="0" err="1"/>
              <a:t>konieczność</a:t>
            </a:r>
            <a:r>
              <a:rPr lang="en-US" sz="2400" dirty="0"/>
              <a:t> </a:t>
            </a:r>
            <a:r>
              <a:rPr lang="en-US" sz="2400" dirty="0" err="1"/>
              <a:t>zrozumienia</a:t>
            </a:r>
            <a:r>
              <a:rPr lang="en-US" sz="2400" dirty="0"/>
              <a:t> </a:t>
            </a:r>
            <a:r>
              <a:rPr lang="en-US" sz="2400" dirty="0" err="1"/>
              <a:t>znaczenia</a:t>
            </a:r>
            <a:r>
              <a:rPr lang="en-US" sz="2400" dirty="0"/>
              <a:t> </a:t>
            </a:r>
            <a:r>
              <a:rPr lang="en-US" sz="2400" dirty="0" err="1"/>
              <a:t>wolności</a:t>
            </a:r>
            <a:r>
              <a:rPr lang="en-US" sz="2400" dirty="0"/>
              <a:t> </a:t>
            </a:r>
            <a:r>
              <a:rPr lang="en-US" sz="2400" dirty="0" err="1"/>
              <a:t>Narodu</a:t>
            </a:r>
            <a:r>
              <a:rPr lang="en-US" sz="2400" dirty="0"/>
              <a:t>, </a:t>
            </a:r>
            <a:r>
              <a:rPr lang="en-US" sz="2400" dirty="0" err="1"/>
              <a:t>która</a:t>
            </a:r>
            <a:r>
              <a:rPr lang="en-US" sz="2400" dirty="0"/>
              <a:t> </a:t>
            </a:r>
            <a:r>
              <a:rPr lang="en-US" sz="2400" dirty="0" err="1"/>
              <a:t>dla</a:t>
            </a:r>
            <a:r>
              <a:rPr lang="en-US" sz="2400" dirty="0"/>
              <a:t> </a:t>
            </a:r>
            <a:r>
              <a:rPr lang="en-US" sz="2400" dirty="0" err="1"/>
              <a:t>każdego</a:t>
            </a:r>
            <a:r>
              <a:rPr lang="en-US" sz="2400" dirty="0"/>
              <a:t> </a:t>
            </a:r>
            <a:r>
              <a:rPr lang="en-US" sz="2400" dirty="0" err="1"/>
              <a:t>obywatela</a:t>
            </a:r>
            <a:r>
              <a:rPr lang="en-US" sz="2400" dirty="0"/>
              <a:t> winna </a:t>
            </a:r>
            <a:r>
              <a:rPr lang="en-US" sz="2400" dirty="0" err="1"/>
              <a:t>być</a:t>
            </a:r>
            <a:r>
              <a:rPr lang="en-US" sz="2400" dirty="0"/>
              <a:t> </a:t>
            </a:r>
            <a:r>
              <a:rPr lang="en-US" sz="2400" dirty="0" err="1"/>
              <a:t>wielkim</a:t>
            </a:r>
            <a:r>
              <a:rPr lang="en-US" sz="2400" dirty="0"/>
              <a:t> </a:t>
            </a:r>
            <a:r>
              <a:rPr lang="en-US" sz="2400" dirty="0" err="1"/>
              <a:t>dobrem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rzeczywistą</a:t>
            </a:r>
            <a:r>
              <a:rPr lang="en-US" sz="2400" dirty="0"/>
              <a:t> </a:t>
            </a:r>
            <a:r>
              <a:rPr lang="en-US" sz="2400" dirty="0" err="1"/>
              <a:t>własnością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073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54124A-8A5B-440A-891F-E382512302C7}"/>
              </a:ext>
            </a:extLst>
          </p:cNvPr>
          <p:cNvSpPr txBox="1"/>
          <p:nvPr/>
        </p:nvSpPr>
        <p:spPr>
          <a:xfrm>
            <a:off x="4498181" y="973931"/>
            <a:ext cx="6565105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Sejm </a:t>
            </a:r>
            <a:r>
              <a:rPr lang="en-US" sz="2400" err="1"/>
              <a:t>przyjął</a:t>
            </a:r>
            <a:r>
              <a:rPr lang="en-US" sz="2400" dirty="0"/>
              <a:t> </a:t>
            </a:r>
            <a:r>
              <a:rPr lang="en-US" sz="2400" err="1"/>
              <a:t>też</a:t>
            </a:r>
            <a:r>
              <a:rPr lang="en-US" sz="2400" dirty="0"/>
              <a:t> </a:t>
            </a:r>
            <a:r>
              <a:rPr lang="en-US" sz="2400" err="1"/>
              <a:t>uchwałę</a:t>
            </a:r>
            <a:r>
              <a:rPr lang="en-US" sz="2400" dirty="0"/>
              <a:t> </a:t>
            </a:r>
            <a:r>
              <a:rPr lang="en-US" sz="2400" err="1"/>
              <a:t>ustanawiającą</a:t>
            </a:r>
            <a:r>
              <a:rPr lang="en-US" sz="2400" dirty="0"/>
              <a:t> </a:t>
            </a:r>
            <a:r>
              <a:rPr lang="en-US" sz="2400" b="1" dirty="0"/>
              <a:t>2021 </a:t>
            </a:r>
            <a:r>
              <a:rPr lang="en-US" sz="2400" b="1" err="1"/>
              <a:t>Rokiem</a:t>
            </a:r>
            <a:r>
              <a:rPr lang="en-US" sz="2400" b="1" dirty="0"/>
              <a:t> </a:t>
            </a:r>
            <a:r>
              <a:rPr lang="en-US" sz="2400" b="1" err="1"/>
              <a:t>Konstytucji</a:t>
            </a:r>
            <a:r>
              <a:rPr lang="en-US" sz="2400" b="1" dirty="0"/>
              <a:t> 3 Maja</a:t>
            </a:r>
            <a:r>
              <a:rPr lang="en-US" sz="2400" dirty="0"/>
              <a:t>. </a:t>
            </a:r>
            <a:r>
              <a:rPr lang="en-US" sz="2400" err="1"/>
              <a:t>Uchwalony</a:t>
            </a:r>
            <a:r>
              <a:rPr lang="en-US" sz="2400" dirty="0"/>
              <a:t> w 1791 r. </a:t>
            </a:r>
            <a:r>
              <a:rPr lang="en-US" sz="2400" err="1"/>
              <a:t>przez</a:t>
            </a:r>
            <a:r>
              <a:rPr lang="en-US" sz="2400" dirty="0"/>
              <a:t> Sejm </a:t>
            </a:r>
            <a:r>
              <a:rPr lang="en-US" sz="2400" err="1"/>
              <a:t>Królestwa</a:t>
            </a:r>
            <a:r>
              <a:rPr lang="en-US" sz="2400" dirty="0"/>
              <a:t> </a:t>
            </a:r>
            <a:r>
              <a:rPr lang="en-US" sz="2400" err="1"/>
              <a:t>Polskiego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Wielkiego</a:t>
            </a:r>
            <a:r>
              <a:rPr lang="en-US" sz="2400" dirty="0"/>
              <a:t> </a:t>
            </a:r>
            <a:r>
              <a:rPr lang="en-US" sz="2400" err="1"/>
              <a:t>Księstwa</a:t>
            </a:r>
            <a:r>
              <a:rPr lang="en-US" sz="2400" dirty="0"/>
              <a:t> </a:t>
            </a:r>
            <a:r>
              <a:rPr lang="en-US" sz="2400" err="1"/>
              <a:t>Litewskiego</a:t>
            </a:r>
            <a:r>
              <a:rPr lang="en-US" sz="2400" dirty="0"/>
              <a:t> </a:t>
            </a:r>
            <a:r>
              <a:rPr lang="en-US" sz="2400" err="1"/>
              <a:t>akt</a:t>
            </a:r>
            <a:r>
              <a:rPr lang="en-US" sz="2400" dirty="0"/>
              <a:t> </a:t>
            </a:r>
            <a:r>
              <a:rPr lang="en-US" sz="2400" err="1"/>
              <a:t>wprowadził</a:t>
            </a:r>
            <a:r>
              <a:rPr lang="en-US" sz="2400" dirty="0"/>
              <a:t> </a:t>
            </a:r>
            <a:r>
              <a:rPr lang="en-US" sz="2400" err="1"/>
              <a:t>trójpodział</a:t>
            </a:r>
            <a:r>
              <a:rPr lang="en-US" sz="2400" dirty="0"/>
              <a:t> </a:t>
            </a:r>
            <a:r>
              <a:rPr lang="en-US" sz="2400" err="1"/>
              <a:t>władzy</a:t>
            </a:r>
            <a:r>
              <a:rPr lang="en-US" sz="2400" dirty="0"/>
              <a:t>, </a:t>
            </a:r>
            <a:r>
              <a:rPr lang="en-US" sz="2400" err="1"/>
              <a:t>niósł</a:t>
            </a:r>
            <a:r>
              <a:rPr lang="en-US" sz="2400" dirty="0"/>
              <a:t> </a:t>
            </a:r>
            <a:r>
              <a:rPr lang="en-US" sz="2400" err="1"/>
              <a:t>gwarancje</a:t>
            </a:r>
            <a:r>
              <a:rPr lang="en-US" sz="2400" dirty="0"/>
              <a:t> </a:t>
            </a:r>
            <a:r>
              <a:rPr lang="en-US" sz="2400" err="1"/>
              <a:t>swobód</a:t>
            </a:r>
            <a:r>
              <a:rPr lang="en-US" sz="2400" dirty="0"/>
              <a:t> </a:t>
            </a:r>
            <a:r>
              <a:rPr lang="en-US" sz="2400" err="1"/>
              <a:t>obywatelskich</a:t>
            </a:r>
            <a:r>
              <a:rPr lang="en-US" sz="2400" dirty="0"/>
              <a:t>, </a:t>
            </a:r>
            <a:r>
              <a:rPr lang="en-US" sz="2400" err="1"/>
              <a:t>tradycje</a:t>
            </a:r>
            <a:r>
              <a:rPr lang="en-US" sz="2400" dirty="0"/>
              <a:t> </a:t>
            </a:r>
            <a:r>
              <a:rPr lang="en-US" sz="2400" err="1"/>
              <a:t>chrześcijańskie</a:t>
            </a:r>
            <a:r>
              <a:rPr lang="en-US" sz="2400" dirty="0"/>
              <a:t>, </a:t>
            </a:r>
            <a:r>
              <a:rPr lang="en-US" sz="2400" err="1"/>
              <a:t>tolerancję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wartości</a:t>
            </a:r>
            <a:r>
              <a:rPr lang="en-US" sz="2400" dirty="0"/>
              <a:t> </a:t>
            </a:r>
            <a:r>
              <a:rPr lang="en-US" sz="2400" err="1"/>
              <a:t>Oświecenia</a:t>
            </a:r>
            <a:r>
              <a:rPr lang="en-US" sz="2400" dirty="0"/>
              <a:t>. </a:t>
            </a:r>
            <a:r>
              <a:rPr lang="en-US" sz="2400" err="1"/>
              <a:t>Jako</a:t>
            </a:r>
            <a:r>
              <a:rPr lang="en-US" sz="2400" dirty="0"/>
              <a:t> </a:t>
            </a:r>
            <a:r>
              <a:rPr lang="en-US" sz="2400" err="1"/>
              <a:t>pierwsza</a:t>
            </a:r>
            <a:r>
              <a:rPr lang="en-US" sz="2400" dirty="0"/>
              <a:t> w </a:t>
            </a:r>
            <a:r>
              <a:rPr lang="en-US" sz="2400" err="1"/>
              <a:t>Europie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druga</a:t>
            </a:r>
            <a:r>
              <a:rPr lang="en-US" sz="2400" dirty="0"/>
              <a:t> </a:t>
            </a:r>
            <a:r>
              <a:rPr lang="en-US" sz="2400" err="1"/>
              <a:t>na</a:t>
            </a:r>
            <a:r>
              <a:rPr lang="en-US" sz="2400" dirty="0"/>
              <a:t> </a:t>
            </a:r>
            <a:r>
              <a:rPr lang="en-US" sz="2400" err="1"/>
              <a:t>świecie</a:t>
            </a:r>
            <a:r>
              <a:rPr lang="en-US" sz="2400" dirty="0"/>
              <a:t> </a:t>
            </a:r>
            <a:r>
              <a:rPr lang="en-US" sz="2400" err="1"/>
              <a:t>Ustawa</a:t>
            </a:r>
            <a:r>
              <a:rPr lang="en-US" sz="2400" dirty="0"/>
              <a:t> </a:t>
            </a:r>
            <a:r>
              <a:rPr lang="en-US" sz="2400" err="1"/>
              <a:t>Rządowa</a:t>
            </a:r>
            <a:r>
              <a:rPr lang="en-US" sz="2400" dirty="0"/>
              <a:t> </a:t>
            </a:r>
            <a:r>
              <a:rPr lang="en-US" sz="2400" err="1"/>
              <a:t>stanowiła</a:t>
            </a:r>
            <a:r>
              <a:rPr lang="en-US" sz="2400" dirty="0"/>
              <a:t> </a:t>
            </a:r>
            <a:r>
              <a:rPr lang="en-US" sz="2400" err="1"/>
              <a:t>dowód</a:t>
            </a:r>
            <a:r>
              <a:rPr lang="en-US" sz="2400" dirty="0"/>
              <a:t> </a:t>
            </a:r>
            <a:r>
              <a:rPr lang="en-US" sz="2400" err="1"/>
              <a:t>głębokiego</a:t>
            </a:r>
            <a:r>
              <a:rPr lang="en-US" sz="2400" dirty="0"/>
              <a:t> </a:t>
            </a:r>
            <a:r>
              <a:rPr lang="en-US" sz="2400" err="1"/>
              <a:t>patriotyzmu</a:t>
            </a:r>
            <a:r>
              <a:rPr lang="en-US" sz="2400" dirty="0"/>
              <a:t> </a:t>
            </a:r>
            <a:r>
              <a:rPr lang="en-US" sz="2400" err="1"/>
              <a:t>oraz</a:t>
            </a:r>
            <a:r>
              <a:rPr lang="en-US" sz="2400" dirty="0"/>
              <a:t> </a:t>
            </a:r>
            <a:r>
              <a:rPr lang="en-US" sz="2400" err="1"/>
              <a:t>zrozumienia</a:t>
            </a:r>
            <a:r>
              <a:rPr lang="en-US" sz="2400" dirty="0"/>
              <a:t> </a:t>
            </a:r>
            <a:r>
              <a:rPr lang="en-US" sz="2400" err="1"/>
              <a:t>spraw</a:t>
            </a:r>
            <a:r>
              <a:rPr lang="en-US" sz="2400" dirty="0"/>
              <a:t> </a:t>
            </a:r>
            <a:r>
              <a:rPr lang="en-US" sz="2400" err="1"/>
              <a:t>obywatelskich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społecznych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3D7BA641-D474-4BC7-A5A1-BE55146BC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738188"/>
            <a:ext cx="2955131" cy="438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726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97</cp:revision>
  <dcterms:created xsi:type="dcterms:W3CDTF">2020-11-30T09:39:49Z</dcterms:created>
  <dcterms:modified xsi:type="dcterms:W3CDTF">2020-11-30T09:58:11Z</dcterms:modified>
</cp:coreProperties>
</file>